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9"/>
  </p:notesMasterIdLst>
  <p:handoutMasterIdLst>
    <p:handoutMasterId r:id="rId20"/>
  </p:handoutMasterIdLst>
  <p:sldIdLst>
    <p:sldId id="265" r:id="rId2"/>
    <p:sldId id="597" r:id="rId3"/>
    <p:sldId id="616" r:id="rId4"/>
    <p:sldId id="612" r:id="rId5"/>
    <p:sldId id="626" r:id="rId6"/>
    <p:sldId id="663" r:id="rId7"/>
    <p:sldId id="628" r:id="rId8"/>
    <p:sldId id="666" r:id="rId9"/>
    <p:sldId id="665" r:id="rId10"/>
    <p:sldId id="655" r:id="rId11"/>
    <p:sldId id="649" r:id="rId12"/>
    <p:sldId id="543" r:id="rId13"/>
    <p:sldId id="544" r:id="rId14"/>
    <p:sldId id="631" r:id="rId15"/>
    <p:sldId id="644" r:id="rId16"/>
    <p:sldId id="660" r:id="rId17"/>
    <p:sldId id="646" r:id="rId18"/>
  </p:sldIdLst>
  <p:sldSz cx="9144000" cy="5143500" type="screen16x9"/>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mcintyre" initials="l" lastIdx="10" clrIdx="0"/>
  <p:cmAuthor id="7" name="Cory Evan Goldstein" initials="CEG [6]" lastIdx="1" clrIdx="7">
    <p:extLst/>
  </p:cmAuthor>
  <p:cmAuthor id="1" name="Monica Taljaard" initials="MT" lastIdx="4" clrIdx="1"/>
  <p:cmAuthor id="8" name="Cory Evan Goldstein" initials="CEG [7]" lastIdx="1" clrIdx="8">
    <p:extLst/>
  </p:cmAuthor>
  <p:cmAuthor id="2" name="Cory Evan Goldstein" initials="CEG" lastIdx="1" clrIdx="2">
    <p:extLst/>
  </p:cmAuthor>
  <p:cmAuthor id="9" name="Taljaard, Monica" initials="MT" lastIdx="0" clrIdx="9"/>
  <p:cmAuthor id="3" name="Cory Evan Goldstein" initials="CEG [2]" lastIdx="1" clrIdx="3">
    <p:extLst/>
  </p:cmAuthor>
  <p:cmAuthor id="4" name="Cory Evan Goldstein" initials="CEG [3]" lastIdx="1" clrIdx="4">
    <p:extLst/>
  </p:cmAuthor>
  <p:cmAuthor id="5" name="Cory Evan Goldstein" initials="CEG [4]" lastIdx="1" clrIdx="5">
    <p:extLst/>
  </p:cmAuthor>
  <p:cmAuthor id="6" name="Cory Evan Goldstein" initials="CEG [5]" lastIdx="1" clrIdx="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898D8D"/>
    <a:srgbClr val="000000"/>
    <a:srgbClr val="00B2A9"/>
    <a:srgbClr val="B9D3DC"/>
    <a:srgbClr val="78BE20"/>
    <a:srgbClr val="ED8B00"/>
    <a:srgbClr val="F3D03E"/>
    <a:srgbClr val="0033A0"/>
    <a:srgbClr val="00B2D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19" autoAdjust="0"/>
    <p:restoredTop sz="71071" autoAdjust="0"/>
  </p:normalViewPr>
  <p:slideViewPr>
    <p:cSldViewPr snapToGrid="0" snapToObjects="1">
      <p:cViewPr varScale="1">
        <p:scale>
          <a:sx n="64" d="100"/>
          <a:sy n="64" d="100"/>
        </p:scale>
        <p:origin x="-1068" y="-6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4" d="100"/>
          <a:sy n="84" d="100"/>
        </p:scale>
        <p:origin x="-3768" y="-7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7D7A5707-C4EE-A645-A715-AB95D57DBA91}" type="datetimeFigureOut">
              <a:rPr lang="en-US" smtClean="0"/>
              <a:pPr/>
              <a:t>5/22/2018</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16E5706C-0F18-0D4D-816F-EBBB366F2CFB}" type="slidenum">
              <a:rPr lang="en-US" smtClean="0"/>
              <a:pPr/>
              <a:t>‹#›</a:t>
            </a:fld>
            <a:endParaRPr lang="en-US"/>
          </a:p>
        </p:txBody>
      </p:sp>
    </p:spTree>
    <p:extLst>
      <p:ext uri="{BB962C8B-B14F-4D97-AF65-F5344CB8AC3E}">
        <p14:creationId xmlns:p14="http://schemas.microsoft.com/office/powerpoint/2010/main" val="4620641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9B69E32F-555A-4363-B840-9B13883BA53C}" type="datetimeFigureOut">
              <a:rPr lang="en-CA" smtClean="0"/>
              <a:pPr/>
              <a:t>2018-05-22</a:t>
            </a:fld>
            <a:endParaRPr lang="en-CA"/>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CA"/>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CA"/>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057D9047-80D4-4982-A992-13074D976FC0}" type="slidenum">
              <a:rPr lang="en-CA" smtClean="0"/>
              <a:pPr/>
              <a:t>‹#›</a:t>
            </a:fld>
            <a:endParaRPr lang="en-CA"/>
          </a:p>
        </p:txBody>
      </p:sp>
    </p:spTree>
    <p:extLst>
      <p:ext uri="{BB962C8B-B14F-4D97-AF65-F5344CB8AC3E}">
        <p14:creationId xmlns:p14="http://schemas.microsoft.com/office/powerpoint/2010/main" val="205933865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57D9047-80D4-4982-A992-13074D976FC0}" type="slidenum">
              <a:rPr lang="en-CA" smtClean="0"/>
              <a:pPr/>
              <a:t>1</a:t>
            </a:fld>
            <a:endParaRPr lang="en-CA"/>
          </a:p>
        </p:txBody>
      </p:sp>
    </p:spTree>
    <p:extLst>
      <p:ext uri="{BB962C8B-B14F-4D97-AF65-F5344CB8AC3E}">
        <p14:creationId xmlns:p14="http://schemas.microsoft.com/office/powerpoint/2010/main" val="224078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10</a:t>
            </a:fld>
            <a:endParaRPr lang="en-CA"/>
          </a:p>
        </p:txBody>
      </p:sp>
    </p:spTree>
    <p:extLst>
      <p:ext uri="{BB962C8B-B14F-4D97-AF65-F5344CB8AC3E}">
        <p14:creationId xmlns:p14="http://schemas.microsoft.com/office/powerpoint/2010/main" val="1921085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94118" y="960726"/>
            <a:ext cx="4325471" cy="3291320"/>
          </a:xfrm>
          <a:prstGeom prst="rect">
            <a:avLst/>
          </a:prstGeom>
          <a:solidFill>
            <a:srgbClr val="FFFFFF"/>
          </a:solidFill>
          <a:ln w="9525">
            <a:solidFill>
              <a:srgbClr val="000000"/>
            </a:solidFill>
            <a:miter lim="800000"/>
            <a:headEnd/>
            <a:tailEnd/>
          </a:ln>
          <a:effectLst/>
        </p:spPr>
        <p:txBody>
          <a:bodyPr wrap="none" lIns="86749" tIns="43375" rIns="86749" bIns="43375" anchor="ctr"/>
          <a:lstStyle/>
          <a:p>
            <a:endParaRPr lang="en-US"/>
          </a:p>
        </p:txBody>
      </p:sp>
      <p:sp>
        <p:nvSpPr>
          <p:cNvPr id="4098" name="Text Box 2"/>
          <p:cNvSpPr txBox="1">
            <a:spLocks noGrp="1" noChangeArrowheads="1"/>
          </p:cNvSpPr>
          <p:nvPr>
            <p:ph type="body"/>
          </p:nvPr>
        </p:nvSpPr>
        <p:spPr bwMode="auto">
          <a:xfrm>
            <a:off x="1116107" y="4570268"/>
            <a:ext cx="5088965" cy="3651972"/>
          </a:xfrm>
          <a:prstGeom prst="rect">
            <a:avLst/>
          </a:prstGeom>
          <a:noFill/>
          <a:ln>
            <a:round/>
            <a:headEnd/>
            <a:tailEnd/>
          </a:ln>
        </p:spPr>
        <p:txBody>
          <a:bodyPr lIns="0" tIns="0" rIns="0" bIns="0"/>
          <a:lstStyle/>
          <a:p>
            <a:pPr marL="81327" indent="-81327">
              <a:lnSpc>
                <a:spcPct val="93000"/>
              </a:lnSpc>
              <a:spcBef>
                <a:spcPct val="0"/>
              </a:spcBef>
              <a:buSzPct val="45000"/>
              <a:buFont typeface="Arial" pitchFamily="34" charset="0"/>
              <a:buChar char="•"/>
              <a:tabLst>
                <a:tab pos="686764" algn="l"/>
                <a:tab pos="1373528" algn="l"/>
                <a:tab pos="2060292" algn="l"/>
                <a:tab pos="2747056" algn="l"/>
                <a:tab pos="3433820" algn="l"/>
                <a:tab pos="4120584" algn="l"/>
                <a:tab pos="4807348" algn="l"/>
              </a:tabLst>
            </a:pPr>
            <a:endParaRPr lang="en-GB" dirty="0">
              <a:latin typeface="Arial" charset="0"/>
              <a:ea typeface="msgothic" charset="0"/>
              <a:cs typeface="msgothic" charset="0"/>
            </a:endParaRPr>
          </a:p>
        </p:txBody>
      </p:sp>
    </p:spTree>
    <p:extLst>
      <p:ext uri="{BB962C8B-B14F-4D97-AF65-F5344CB8AC3E}">
        <p14:creationId xmlns:p14="http://schemas.microsoft.com/office/powerpoint/2010/main" val="1171526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05BB8BCF-EDDD-4047-AE88-3F3571737642}" type="slidenum">
              <a:rPr lang="en-US" smtClean="0"/>
              <a:pPr/>
              <a:t>12</a:t>
            </a:fld>
            <a:endParaRPr lang="en-US" dirty="0"/>
          </a:p>
        </p:txBody>
      </p:sp>
    </p:spTree>
    <p:extLst>
      <p:ext uri="{BB962C8B-B14F-4D97-AF65-F5344CB8AC3E}">
        <p14:creationId xmlns:p14="http://schemas.microsoft.com/office/powerpoint/2010/main" val="783027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13</a:t>
            </a:fld>
            <a:endParaRPr lang="en-CA"/>
          </a:p>
        </p:txBody>
      </p:sp>
    </p:spTree>
    <p:extLst>
      <p:ext uri="{BB962C8B-B14F-4D97-AF65-F5344CB8AC3E}">
        <p14:creationId xmlns:p14="http://schemas.microsoft.com/office/powerpoint/2010/main" val="41475501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14</a:t>
            </a:fld>
            <a:endParaRPr lang="en-CA"/>
          </a:p>
        </p:txBody>
      </p:sp>
    </p:spTree>
    <p:extLst>
      <p:ext uri="{BB962C8B-B14F-4D97-AF65-F5344CB8AC3E}">
        <p14:creationId xmlns:p14="http://schemas.microsoft.com/office/powerpoint/2010/main" val="3860031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15</a:t>
            </a:fld>
            <a:endParaRPr lang="en-CA"/>
          </a:p>
        </p:txBody>
      </p:sp>
    </p:spTree>
    <p:extLst>
      <p:ext uri="{BB962C8B-B14F-4D97-AF65-F5344CB8AC3E}">
        <p14:creationId xmlns:p14="http://schemas.microsoft.com/office/powerpoint/2010/main" val="2806242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16</a:t>
            </a:fld>
            <a:endParaRPr lang="en-CA"/>
          </a:p>
        </p:txBody>
      </p:sp>
    </p:spTree>
    <p:extLst>
      <p:ext uri="{BB962C8B-B14F-4D97-AF65-F5344CB8AC3E}">
        <p14:creationId xmlns:p14="http://schemas.microsoft.com/office/powerpoint/2010/main" val="2786148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94118" y="960726"/>
            <a:ext cx="4325471" cy="3291320"/>
          </a:xfrm>
          <a:prstGeom prst="rect">
            <a:avLst/>
          </a:prstGeom>
          <a:solidFill>
            <a:srgbClr val="FFFFFF"/>
          </a:solidFill>
          <a:ln w="9525">
            <a:solidFill>
              <a:srgbClr val="000000"/>
            </a:solidFill>
            <a:miter lim="800000"/>
            <a:headEnd/>
            <a:tailEnd/>
          </a:ln>
          <a:effectLst/>
        </p:spPr>
        <p:txBody>
          <a:bodyPr wrap="none" lIns="86749" tIns="43375" rIns="86749" bIns="43375" anchor="ctr"/>
          <a:lstStyle/>
          <a:p>
            <a:endParaRPr lang="en-US"/>
          </a:p>
        </p:txBody>
      </p:sp>
      <p:sp>
        <p:nvSpPr>
          <p:cNvPr id="4098" name="Text Box 2"/>
          <p:cNvSpPr txBox="1">
            <a:spLocks noGrp="1" noChangeArrowheads="1"/>
          </p:cNvSpPr>
          <p:nvPr>
            <p:ph type="body"/>
          </p:nvPr>
        </p:nvSpPr>
        <p:spPr bwMode="auto">
          <a:xfrm>
            <a:off x="1116107" y="4570268"/>
            <a:ext cx="5088965" cy="3651972"/>
          </a:xfrm>
          <a:prstGeom prst="rect">
            <a:avLst/>
          </a:prstGeom>
          <a:noFill/>
          <a:ln>
            <a:round/>
            <a:headEnd/>
            <a:tailEnd/>
          </a:ln>
        </p:spPr>
        <p:txBody>
          <a:bodyPr lIns="0" tIns="0" rIns="0" bIns="0"/>
          <a:lstStyle/>
          <a:p>
            <a:pPr marL="81327" indent="-81327">
              <a:lnSpc>
                <a:spcPct val="93000"/>
              </a:lnSpc>
              <a:spcBef>
                <a:spcPct val="0"/>
              </a:spcBef>
              <a:buSzPct val="45000"/>
              <a:buFont typeface="Arial" pitchFamily="34" charset="0"/>
              <a:buChar char="•"/>
              <a:tabLst>
                <a:tab pos="686764" algn="l"/>
                <a:tab pos="1373528" algn="l"/>
                <a:tab pos="2060292" algn="l"/>
                <a:tab pos="2747056" algn="l"/>
                <a:tab pos="3433820" algn="l"/>
                <a:tab pos="4120584" algn="l"/>
                <a:tab pos="4807348" algn="l"/>
              </a:tabLst>
            </a:pPr>
            <a:endParaRPr lang="en-GB" dirty="0">
              <a:latin typeface="Arial" charset="0"/>
              <a:ea typeface="msgothic" charset="0"/>
              <a:cs typeface="msgothic" charset="0"/>
            </a:endParaRPr>
          </a:p>
        </p:txBody>
      </p:sp>
    </p:spTree>
    <p:extLst>
      <p:ext uri="{BB962C8B-B14F-4D97-AF65-F5344CB8AC3E}">
        <p14:creationId xmlns:p14="http://schemas.microsoft.com/office/powerpoint/2010/main" val="1858361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2</a:t>
            </a:fld>
            <a:endParaRPr lang="en-CA"/>
          </a:p>
        </p:txBody>
      </p:sp>
    </p:spTree>
    <p:extLst>
      <p:ext uri="{BB962C8B-B14F-4D97-AF65-F5344CB8AC3E}">
        <p14:creationId xmlns:p14="http://schemas.microsoft.com/office/powerpoint/2010/main" val="802809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3</a:t>
            </a:fld>
            <a:endParaRPr lang="en-CA"/>
          </a:p>
        </p:txBody>
      </p:sp>
    </p:spTree>
    <p:extLst>
      <p:ext uri="{BB962C8B-B14F-4D97-AF65-F5344CB8AC3E}">
        <p14:creationId xmlns:p14="http://schemas.microsoft.com/office/powerpoint/2010/main" val="2265311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aseline="0"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4</a:t>
            </a:fld>
            <a:endParaRPr lang="en-CA"/>
          </a:p>
        </p:txBody>
      </p:sp>
    </p:spTree>
    <p:extLst>
      <p:ext uri="{BB962C8B-B14F-4D97-AF65-F5344CB8AC3E}">
        <p14:creationId xmlns:p14="http://schemas.microsoft.com/office/powerpoint/2010/main" val="2490311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5</a:t>
            </a:fld>
            <a:endParaRPr lang="en-CA"/>
          </a:p>
        </p:txBody>
      </p:sp>
    </p:spTree>
    <p:extLst>
      <p:ext uri="{BB962C8B-B14F-4D97-AF65-F5344CB8AC3E}">
        <p14:creationId xmlns:p14="http://schemas.microsoft.com/office/powerpoint/2010/main" val="4125535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6</a:t>
            </a:fld>
            <a:endParaRPr lang="en-CA"/>
          </a:p>
        </p:txBody>
      </p:sp>
    </p:spTree>
    <p:extLst>
      <p:ext uri="{BB962C8B-B14F-4D97-AF65-F5344CB8AC3E}">
        <p14:creationId xmlns:p14="http://schemas.microsoft.com/office/powerpoint/2010/main" val="191420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7</a:t>
            </a:fld>
            <a:endParaRPr lang="en-CA"/>
          </a:p>
        </p:txBody>
      </p:sp>
    </p:spTree>
    <p:extLst>
      <p:ext uri="{BB962C8B-B14F-4D97-AF65-F5344CB8AC3E}">
        <p14:creationId xmlns:p14="http://schemas.microsoft.com/office/powerpoint/2010/main" val="3435385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baseline="0"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8</a:t>
            </a:fld>
            <a:endParaRPr lang="en-CA"/>
          </a:p>
        </p:txBody>
      </p:sp>
    </p:spTree>
    <p:extLst>
      <p:ext uri="{BB962C8B-B14F-4D97-AF65-F5344CB8AC3E}">
        <p14:creationId xmlns:p14="http://schemas.microsoft.com/office/powerpoint/2010/main" val="2068887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57D9047-80D4-4982-A992-13074D976FC0}" type="slidenum">
              <a:rPr lang="en-CA" smtClean="0"/>
              <a:pPr/>
              <a:t>9</a:t>
            </a:fld>
            <a:endParaRPr lang="en-CA"/>
          </a:p>
        </p:txBody>
      </p:sp>
    </p:spTree>
    <p:extLst>
      <p:ext uri="{BB962C8B-B14F-4D97-AF65-F5344CB8AC3E}">
        <p14:creationId xmlns:p14="http://schemas.microsoft.com/office/powerpoint/2010/main" val="2543967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83791" y="745613"/>
            <a:ext cx="5817118" cy="1426935"/>
          </a:xfrm>
        </p:spPr>
        <p:txBody>
          <a:bodyPr wrap="square" lIns="0" tIns="0" rIns="0" bIns="0" anchor="b" anchorCtr="0">
            <a:normAutofit/>
          </a:bodyPr>
          <a:lstStyle>
            <a:lvl1pPr>
              <a:lnSpc>
                <a:spcPct val="80000"/>
              </a:lnSpc>
              <a:defRPr sz="3800" b="1" cap="all" spc="-100">
                <a:solidFill>
                  <a:srgbClr val="00338D"/>
                </a:solidFill>
                <a:latin typeface="Arial"/>
                <a:cs typeface="Arial"/>
              </a:defRPr>
            </a:lvl1pPr>
          </a:lstStyle>
          <a:p>
            <a:r>
              <a:rPr lang="en-US" dirty="0"/>
              <a:t>CLICK TO EDIT MASTER TITLE STYLE</a:t>
            </a:r>
          </a:p>
        </p:txBody>
      </p:sp>
      <p:sp>
        <p:nvSpPr>
          <p:cNvPr id="3" name="Subtitle 2"/>
          <p:cNvSpPr>
            <a:spLocks noGrp="1"/>
          </p:cNvSpPr>
          <p:nvPr>
            <p:ph type="subTitle" idx="1"/>
          </p:nvPr>
        </p:nvSpPr>
        <p:spPr>
          <a:xfrm>
            <a:off x="983791" y="2172547"/>
            <a:ext cx="5817118" cy="594301"/>
          </a:xfrm>
        </p:spPr>
        <p:txBody>
          <a:bodyPr wrap="square" lIns="0" tIns="0" rIns="0" bIns="0" anchor="b" anchorCtr="0">
            <a:normAutofit/>
          </a:bodyPr>
          <a:lstStyle>
            <a:lvl1pPr marL="0" indent="0" algn="l">
              <a:lnSpc>
                <a:spcPct val="80000"/>
              </a:lnSpc>
              <a:spcAft>
                <a:spcPts val="0"/>
              </a:spcAft>
              <a:buNone/>
              <a:defRPr sz="2800" b="0" i="0" cap="all" spc="-1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Footer Placeholder 4"/>
          <p:cNvSpPr txBox="1">
            <a:spLocks/>
          </p:cNvSpPr>
          <p:nvPr userDrawn="1"/>
        </p:nvSpPr>
        <p:spPr>
          <a:xfrm>
            <a:off x="4042610" y="4831009"/>
            <a:ext cx="3417646" cy="115416"/>
          </a:xfrm>
          <a:prstGeom prst="rect">
            <a:avLst/>
          </a:prstGeom>
        </p:spPr>
        <p:txBody>
          <a:bodyPr vert="horz" lIns="0" tIns="0" rIns="0" bIns="0" rtlCol="0" anchor="b" anchorCtr="0">
            <a:normAutofit fontScale="92500" lnSpcReduction="20000"/>
          </a:bodyPr>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000" b="0" i="0" kern="1200" dirty="0" err="1">
                <a:solidFill>
                  <a:schemeClr val="tx1">
                    <a:lumMod val="75000"/>
                  </a:schemeClr>
                </a:solidFill>
                <a:latin typeface="Arial"/>
                <a:ea typeface="+mn-ea"/>
                <a:cs typeface="Arial"/>
              </a:rPr>
              <a:t>www.ottawahospital.on.ca</a:t>
            </a:r>
            <a:r>
              <a:rPr lang="en-US" sz="1000" dirty="0"/>
              <a:t> </a:t>
            </a:r>
            <a:r>
              <a:rPr lang="en-US" sz="1000" baseline="0" dirty="0"/>
              <a:t> |  </a:t>
            </a:r>
            <a:r>
              <a:rPr lang="en-US" sz="1000" dirty="0"/>
              <a:t>Affiliated with  •  </a:t>
            </a:r>
            <a:r>
              <a:rPr lang="en-US" sz="1000" dirty="0" err="1"/>
              <a:t>Affilié</a:t>
            </a:r>
            <a:r>
              <a:rPr lang="en-US" sz="1000" dirty="0"/>
              <a:t> à</a:t>
            </a:r>
          </a:p>
        </p:txBody>
      </p:sp>
      <p:sp>
        <p:nvSpPr>
          <p:cNvPr id="6" name="Text Placeholder 5"/>
          <p:cNvSpPr>
            <a:spLocks noGrp="1"/>
          </p:cNvSpPr>
          <p:nvPr>
            <p:ph type="body" sz="quarter" idx="10"/>
          </p:nvPr>
        </p:nvSpPr>
        <p:spPr>
          <a:xfrm>
            <a:off x="5362731" y="3056400"/>
            <a:ext cx="3832585" cy="415499"/>
          </a:xfrm>
        </p:spPr>
        <p:txBody>
          <a:bodyPr tIns="0" anchor="b" anchorCtr="0">
            <a:normAutofit/>
          </a:bodyPr>
          <a:lstStyle>
            <a:lvl1pPr marL="0" indent="0">
              <a:spcAft>
                <a:spcPts val="0"/>
              </a:spcAft>
              <a:buFontTx/>
              <a:buNone/>
              <a:defRPr sz="1200" cap="all" baseline="0">
                <a:solidFill>
                  <a:schemeClr val="bg1"/>
                </a:solidFill>
              </a:defRPr>
            </a:lvl1pPr>
            <a:lvl2pPr marL="0" indent="0">
              <a:spcAft>
                <a:spcPts val="0"/>
              </a:spcAft>
              <a:buFontTx/>
              <a:buNone/>
              <a:defRPr sz="1200" cap="all" baseline="0">
                <a:solidFill>
                  <a:schemeClr val="bg1"/>
                </a:solidFill>
              </a:defRPr>
            </a:lvl2pPr>
            <a:lvl3pPr marL="0" indent="0">
              <a:spcAft>
                <a:spcPts val="0"/>
              </a:spcAft>
              <a:buFontTx/>
              <a:buNone/>
              <a:defRPr sz="1200" cap="all" baseline="0">
                <a:solidFill>
                  <a:schemeClr val="bg1"/>
                </a:solidFill>
              </a:defRPr>
            </a:lvl3pPr>
            <a:lvl4pPr marL="0" indent="0">
              <a:spcAft>
                <a:spcPts val="0"/>
              </a:spcAft>
              <a:buFontTx/>
              <a:buNone/>
              <a:defRPr sz="1200" cap="all" baseline="0">
                <a:solidFill>
                  <a:schemeClr val="bg1"/>
                </a:solidFill>
              </a:defRPr>
            </a:lvl4pPr>
            <a:lvl5pPr marL="0" indent="0">
              <a:spcAft>
                <a:spcPts val="0"/>
              </a:spcAft>
              <a:buFontTx/>
              <a:buNone/>
              <a:defRPr sz="1200" cap="all" baseline="0">
                <a:solidFill>
                  <a:schemeClr val="bg1"/>
                </a:solidFill>
              </a:defRPr>
            </a:lvl5pPr>
          </a:lstStyle>
          <a:p>
            <a:pPr lvl="0"/>
            <a:r>
              <a:rPr lang="en-US"/>
              <a:t>Click to edit Master text styles</a:t>
            </a:r>
          </a:p>
        </p:txBody>
      </p:sp>
      <p:cxnSp>
        <p:nvCxnSpPr>
          <p:cNvPr id="10" name="Straight Connector 9"/>
          <p:cNvCxnSpPr/>
          <p:nvPr userDrawn="1"/>
        </p:nvCxnSpPr>
        <p:spPr>
          <a:xfrm>
            <a:off x="5349903" y="3516137"/>
            <a:ext cx="3832585" cy="0"/>
          </a:xfrm>
          <a:prstGeom prst="line">
            <a:avLst/>
          </a:prstGeom>
          <a:ln>
            <a:solidFill>
              <a:srgbClr val="ED8B17"/>
            </a:solidFill>
          </a:ln>
          <a:effectLst>
            <a:outerShdw blurRad="40000" dist="20000" dir="57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9" name="Text Placeholder 5"/>
          <p:cNvSpPr>
            <a:spLocks noGrp="1"/>
          </p:cNvSpPr>
          <p:nvPr>
            <p:ph type="body" sz="quarter" idx="11"/>
          </p:nvPr>
        </p:nvSpPr>
        <p:spPr>
          <a:xfrm>
            <a:off x="5362730" y="3567183"/>
            <a:ext cx="3832586" cy="415499"/>
          </a:xfrm>
        </p:spPr>
        <p:txBody>
          <a:bodyPr tIns="0" anchor="t" anchorCtr="0">
            <a:normAutofit/>
          </a:bodyPr>
          <a:lstStyle>
            <a:lvl1pPr marL="0" indent="0">
              <a:spcAft>
                <a:spcPts val="0"/>
              </a:spcAft>
              <a:buFontTx/>
              <a:buNone/>
              <a:defRPr sz="1200" cap="all" baseline="0">
                <a:solidFill>
                  <a:schemeClr val="bg1"/>
                </a:solidFill>
              </a:defRPr>
            </a:lvl1pPr>
            <a:lvl2pPr marL="0" indent="0">
              <a:spcAft>
                <a:spcPts val="0"/>
              </a:spcAft>
              <a:buFontTx/>
              <a:buNone/>
              <a:defRPr sz="1200" cap="all" baseline="0">
                <a:solidFill>
                  <a:schemeClr val="bg1"/>
                </a:solidFill>
              </a:defRPr>
            </a:lvl2pPr>
            <a:lvl3pPr marL="0" indent="0">
              <a:spcAft>
                <a:spcPts val="0"/>
              </a:spcAft>
              <a:buFontTx/>
              <a:buNone/>
              <a:defRPr sz="1200" cap="all" baseline="0">
                <a:solidFill>
                  <a:schemeClr val="bg1"/>
                </a:solidFill>
              </a:defRPr>
            </a:lvl3pPr>
            <a:lvl4pPr marL="0" indent="0">
              <a:spcAft>
                <a:spcPts val="0"/>
              </a:spcAft>
              <a:buFontTx/>
              <a:buNone/>
              <a:defRPr sz="1200" cap="all" baseline="0">
                <a:solidFill>
                  <a:schemeClr val="bg1"/>
                </a:solidFill>
              </a:defRPr>
            </a:lvl4pPr>
            <a:lvl5pPr marL="0" indent="0">
              <a:spcAft>
                <a:spcPts val="0"/>
              </a:spcAft>
              <a:buFontTx/>
              <a:buNone/>
              <a:defRPr sz="1200" cap="all" baseline="0">
                <a:solidFill>
                  <a:schemeClr val="bg1"/>
                </a:solidFill>
              </a:defRPr>
            </a:lvl5pPr>
          </a:lstStyle>
          <a:p>
            <a:pPr lvl="0"/>
            <a:r>
              <a:rPr lang="en-US"/>
              <a:t>Click to edit Master text styles</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92416" y="4644885"/>
            <a:ext cx="1101760" cy="294682"/>
          </a:xfrm>
          <a:prstGeom prst="rect">
            <a:avLst/>
          </a:prstGeom>
        </p:spPr>
      </p:pic>
    </p:spTree>
    <p:extLst>
      <p:ext uri="{BB962C8B-B14F-4D97-AF65-F5344CB8AC3E}">
        <p14:creationId xmlns:p14="http://schemas.microsoft.com/office/powerpoint/2010/main" val="2822226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722313" y="421050"/>
            <a:ext cx="7772400" cy="540000"/>
          </a:xfrm>
        </p:spPr>
        <p:txBody>
          <a:bodyPr bIns="36000" anchor="b" anchorCtr="0">
            <a:normAutofit/>
          </a:bodyPr>
          <a:lstStyle>
            <a:lvl1pPr algn="l">
              <a:defRPr sz="2400" b="1" cap="all">
                <a:solidFill>
                  <a:srgbClr val="0033A0"/>
                </a:solidFill>
              </a:defRPr>
            </a:lvl1pPr>
          </a:lstStyle>
          <a:p>
            <a:r>
              <a:rPr lang="en-US"/>
              <a:t>Click to edit Master title style</a:t>
            </a:r>
            <a:endParaRPr lang="en-US" dirty="0"/>
          </a:p>
        </p:txBody>
      </p:sp>
      <p:sp>
        <p:nvSpPr>
          <p:cNvPr id="7" name="Content Placeholder 2"/>
          <p:cNvSpPr>
            <a:spLocks noGrp="1"/>
          </p:cNvSpPr>
          <p:nvPr>
            <p:ph idx="1"/>
          </p:nvPr>
        </p:nvSpPr>
        <p:spPr>
          <a:xfrm>
            <a:off x="722313" y="1069050"/>
            <a:ext cx="7772400" cy="3751241"/>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userDrawn="1"/>
        </p:nvCxnSpPr>
        <p:spPr>
          <a:xfrm>
            <a:off x="722314" y="961052"/>
            <a:ext cx="8421687"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9"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spTree>
    <p:extLst>
      <p:ext uri="{BB962C8B-B14F-4D97-AF65-F5344CB8AC3E}">
        <p14:creationId xmlns:p14="http://schemas.microsoft.com/office/powerpoint/2010/main" val="3173221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de by Side - 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722313" y="421050"/>
            <a:ext cx="7772400" cy="540000"/>
          </a:xfrm>
        </p:spPr>
        <p:txBody>
          <a:bodyPr bIns="36000" anchor="b" anchorCtr="0">
            <a:normAutofit/>
          </a:bodyPr>
          <a:lstStyle>
            <a:lvl1pPr algn="l">
              <a:defRPr sz="2400" b="1" cap="all">
                <a:solidFill>
                  <a:srgbClr val="0033A0"/>
                </a:solidFill>
              </a:defRPr>
            </a:lvl1pPr>
          </a:lstStyle>
          <a:p>
            <a:r>
              <a:rPr lang="en-US"/>
              <a:t>Click to edit Master title style</a:t>
            </a:r>
            <a:endParaRPr lang="en-US" dirty="0"/>
          </a:p>
        </p:txBody>
      </p:sp>
      <p:sp>
        <p:nvSpPr>
          <p:cNvPr id="7" name="Content Placeholder 2"/>
          <p:cNvSpPr>
            <a:spLocks noGrp="1"/>
          </p:cNvSpPr>
          <p:nvPr>
            <p:ph idx="1"/>
          </p:nvPr>
        </p:nvSpPr>
        <p:spPr>
          <a:xfrm>
            <a:off x="722313" y="1069050"/>
            <a:ext cx="3780000" cy="3751241"/>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userDrawn="1"/>
        </p:nvCxnSpPr>
        <p:spPr>
          <a:xfrm>
            <a:off x="722314" y="961052"/>
            <a:ext cx="8421687"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2"/>
          <p:cNvSpPr>
            <a:spLocks noGrp="1"/>
          </p:cNvSpPr>
          <p:nvPr>
            <p:ph idx="13"/>
          </p:nvPr>
        </p:nvSpPr>
        <p:spPr>
          <a:xfrm>
            <a:off x="4714713" y="1069050"/>
            <a:ext cx="3780000" cy="3751241"/>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spTree>
    <p:extLst>
      <p:ext uri="{BB962C8B-B14F-4D97-AF65-F5344CB8AC3E}">
        <p14:creationId xmlns:p14="http://schemas.microsoft.com/office/powerpoint/2010/main" val="359059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ith title and 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solidFill>
                  <a:srgbClr val="0033A0"/>
                </a:solidFill>
              </a:defRPr>
            </a:lvl1pPr>
          </a:lstStyle>
          <a:p>
            <a:fld id="{A9ECC5C3-AB39-B144-AAF5-28F142C249A1}" type="slidenum">
              <a:rPr lang="en-US" smtClean="0"/>
              <a:pPr/>
              <a:t>‹#›</a:t>
            </a:fld>
            <a:endParaRPr lang="en-US"/>
          </a:p>
        </p:txBody>
      </p:sp>
      <p:sp>
        <p:nvSpPr>
          <p:cNvPr id="5" name="Title 1"/>
          <p:cNvSpPr>
            <a:spLocks noGrp="1"/>
          </p:cNvSpPr>
          <p:nvPr>
            <p:ph type="title"/>
          </p:nvPr>
        </p:nvSpPr>
        <p:spPr>
          <a:xfrm>
            <a:off x="722313" y="421050"/>
            <a:ext cx="7772400" cy="540000"/>
          </a:xfrm>
        </p:spPr>
        <p:txBody>
          <a:bodyPr bIns="36000" anchor="b" anchorCtr="0">
            <a:normAutofit/>
          </a:bodyPr>
          <a:lstStyle>
            <a:lvl1pPr algn="l">
              <a:defRPr sz="2400" b="1" cap="all">
                <a:solidFill>
                  <a:srgbClr val="0033A0"/>
                </a:solidFill>
              </a:defRPr>
            </a:lvl1pPr>
          </a:lstStyle>
          <a:p>
            <a:r>
              <a:rPr lang="en-US"/>
              <a:t>Click to edit Master title style</a:t>
            </a:r>
            <a:endParaRPr lang="en-US" dirty="0"/>
          </a:p>
        </p:txBody>
      </p:sp>
      <p:cxnSp>
        <p:nvCxnSpPr>
          <p:cNvPr id="8" name="Straight Connector 7"/>
          <p:cNvCxnSpPr/>
          <p:nvPr userDrawn="1"/>
        </p:nvCxnSpPr>
        <p:spPr>
          <a:xfrm>
            <a:off x="722314" y="961052"/>
            <a:ext cx="8421687"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1593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ith 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8280600" y="4736740"/>
            <a:ext cx="708247" cy="366353"/>
          </a:xfrm>
          <a:prstGeom prst="rect">
            <a:avLst/>
          </a:prstGeom>
        </p:spPr>
        <p:txBody>
          <a:bodyPr vert="horz" lIns="91440" tIns="46800" rIns="91440" bIns="45720" rtlCol="0" anchor="ctr"/>
          <a:lstStyle>
            <a:lvl1pPr algn="r">
              <a:defRPr sz="1200" b="1" i="0">
                <a:solidFill>
                  <a:srgbClr val="0033A0"/>
                </a:solidFill>
                <a:latin typeface="Arial" panose="020B0604020202020204" pitchFamily="34" charset="0"/>
                <a:cs typeface="Arial" panose="020B0604020202020204" pitchFamily="34" charset="0"/>
              </a:defRPr>
            </a:lvl1pPr>
          </a:lstStyle>
          <a:p>
            <a:fld id="{76263DAB-C293-4A83-833F-63A9096F7E17}" type="slidenum">
              <a:rPr lang="en-US" smtClean="0"/>
              <a:pPr/>
              <a:t>‹#›</a:t>
            </a:fld>
            <a:endParaRPr lang="en-US" dirty="0"/>
          </a:p>
        </p:txBody>
      </p:sp>
    </p:spTree>
    <p:extLst>
      <p:ext uri="{BB962C8B-B14F-4D97-AF65-F5344CB8AC3E}">
        <p14:creationId xmlns:p14="http://schemas.microsoft.com/office/powerpoint/2010/main" val="3853134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Rectangle 3"/>
          <p:cNvSpPr/>
          <p:nvPr/>
        </p:nvSpPr>
        <p:spPr>
          <a:xfrm>
            <a:off x="0" y="0"/>
            <a:ext cx="2514600" cy="1485900"/>
          </a:xfrm>
          <a:prstGeom prst="rect">
            <a:avLst/>
          </a:prstGeom>
          <a:solidFill>
            <a:srgbClr val="E505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2514600" y="0"/>
            <a:ext cx="6629400" cy="14859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40494"/>
            <a:ext cx="217170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19"/>
            <a:ext cx="7772400" cy="1102519"/>
          </a:xfrm>
        </p:spPr>
        <p:txBody>
          <a:bodyPr/>
          <a:lstStyle>
            <a:lvl1pPr>
              <a:defRPr b="1"/>
            </a:lvl1pPr>
          </a:lstStyle>
          <a:p>
            <a:r>
              <a:rPr lang="en-US" dirty="0"/>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b="1">
                <a:solidFill>
                  <a:srgbClr val="FF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Date Placeholder 3"/>
          <p:cNvSpPr>
            <a:spLocks noGrp="1"/>
          </p:cNvSpPr>
          <p:nvPr>
            <p:ph type="dt" sz="half" idx="10"/>
          </p:nvPr>
        </p:nvSpPr>
        <p:spPr>
          <a:xfrm>
            <a:off x="457200" y="4767263"/>
            <a:ext cx="2133600" cy="273844"/>
          </a:xfrm>
          <a:prstGeom prst="rect">
            <a:avLst/>
          </a:prstGeom>
        </p:spPr>
        <p:txBody>
          <a:bodyPr/>
          <a:lstStyle>
            <a:lvl1pPr>
              <a:defRPr/>
            </a:lvl1pPr>
          </a:lstStyle>
          <a:p>
            <a:pPr>
              <a:defRPr/>
            </a:pPr>
            <a:fld id="{0216B04D-6A40-CE4C-AE47-4D08E70F4493}" type="datetimeFigureOut">
              <a:rPr lang="en-US"/>
              <a:pPr>
                <a:defRPr/>
              </a:pPr>
              <a:t>5/22/2018</a:t>
            </a:fld>
            <a:endParaRPr lang="en-US"/>
          </a:p>
        </p:txBody>
      </p:sp>
      <p:sp>
        <p:nvSpPr>
          <p:cNvPr id="8" name="Footer Placeholder 4"/>
          <p:cNvSpPr>
            <a:spLocks noGrp="1"/>
          </p:cNvSpPr>
          <p:nvPr>
            <p:ph type="ftr" sz="quarter" idx="11"/>
          </p:nvPr>
        </p:nvSpPr>
        <p:spPr>
          <a:xfrm>
            <a:off x="3124200" y="4767263"/>
            <a:ext cx="2895600" cy="273844"/>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1946467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sz="3600" b="1"/>
            </a:lvl1pPr>
          </a:lstStyle>
          <a:p>
            <a:r>
              <a:rPr lang="en-US" dirty="0"/>
              <a:t>Click to edit Master title style</a:t>
            </a:r>
          </a:p>
        </p:txBody>
      </p:sp>
      <p:sp>
        <p:nvSpPr>
          <p:cNvPr id="3" name="SmartArt Placeholder 2"/>
          <p:cNvSpPr>
            <a:spLocks noGrp="1"/>
          </p:cNvSpPr>
          <p:nvPr>
            <p:ph type="dgm" idx="1"/>
          </p:nvPr>
        </p:nvSpPr>
        <p:spPr>
          <a:xfrm>
            <a:off x="457200" y="1200151"/>
            <a:ext cx="8229600" cy="3394472"/>
          </a:xfrm>
        </p:spPr>
        <p:txBody>
          <a:bodyPr/>
          <a:lstStyle>
            <a:lvl1pPr>
              <a:defRPr sz="3200">
                <a:latin typeface="Corbel" panose="020B0503020204020204" pitchFamily="34" charset="0"/>
              </a:defRPr>
            </a:lvl1pPr>
          </a:lstStyle>
          <a:p>
            <a:pPr lvl="0"/>
            <a:endParaRPr lang="en-US" noProof="0" dirty="0"/>
          </a:p>
        </p:txBody>
      </p:sp>
      <p:sp>
        <p:nvSpPr>
          <p:cNvPr id="5" name="Rectangle 5"/>
          <p:cNvSpPr>
            <a:spLocks noGrp="1" noChangeArrowheads="1"/>
          </p:cNvSpPr>
          <p:nvPr>
            <p:ph type="ftr" sz="quarter" idx="11"/>
          </p:nvPr>
        </p:nvSpPr>
        <p:spPr>
          <a:xfrm>
            <a:off x="2743200" y="4767263"/>
            <a:ext cx="3657600" cy="273844"/>
          </a:xfrm>
          <a:prstGeom prst="rect">
            <a:avLst/>
          </a:prstGeom>
          <a:ln/>
        </p:spPr>
        <p:txBody>
          <a:bodyPr/>
          <a:lstStyle>
            <a:lvl1pPr>
              <a:defRPr/>
            </a:lvl1pPr>
          </a:lstStyle>
          <a:p>
            <a:pPr>
              <a:defRPr/>
            </a:pPr>
            <a:r>
              <a:rPr lang="en-US" dirty="0">
                <a:latin typeface="Corbel" panose="020B0503020204020204" pitchFamily="34" charset="0"/>
              </a:rPr>
              <a:t>NIH Collaboratory Grand Rounds 2-26-2016</a:t>
            </a:r>
          </a:p>
        </p:txBody>
      </p:sp>
      <p:sp>
        <p:nvSpPr>
          <p:cNvPr id="6" name="Rectangle 6"/>
          <p:cNvSpPr>
            <a:spLocks noGrp="1" noChangeArrowheads="1"/>
          </p:cNvSpPr>
          <p:nvPr>
            <p:ph type="sldNum" sz="quarter" idx="12"/>
          </p:nvPr>
        </p:nvSpPr>
        <p:spPr>
          <a:xfrm>
            <a:off x="6553200" y="4683919"/>
            <a:ext cx="2133600" cy="357188"/>
          </a:xfrm>
          <a:prstGeom prst="rect">
            <a:avLst/>
          </a:prstGeom>
          <a:ln/>
        </p:spPr>
        <p:txBody>
          <a:bodyPr/>
          <a:lstStyle>
            <a:lvl1pPr>
              <a:defRPr/>
            </a:lvl1pPr>
          </a:lstStyle>
          <a:p>
            <a:pPr>
              <a:defRPr/>
            </a:pPr>
            <a:fld id="{D8E1161A-D5CB-4B1D-B30A-E77457DC3D6B}" type="slidenum">
              <a:rPr lang="en-US"/>
              <a:pPr>
                <a:defRPr/>
              </a:pPr>
              <a:t>‹#›</a:t>
            </a:fld>
            <a:endParaRPr lang="en-US" dirty="0"/>
          </a:p>
        </p:txBody>
      </p:sp>
    </p:spTree>
    <p:extLst>
      <p:ext uri="{BB962C8B-B14F-4D97-AF65-F5344CB8AC3E}">
        <p14:creationId xmlns:p14="http://schemas.microsoft.com/office/powerpoint/2010/main" val="1252221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227013" y="4880372"/>
            <a:ext cx="1179512" cy="342900"/>
          </a:xfrm>
          <a:prstGeom prst="rect">
            <a:avLst/>
          </a:prstGeom>
        </p:spPr>
        <p:txBody>
          <a:bodyPr/>
          <a:lstStyle>
            <a:lvl1pPr>
              <a:defRPr/>
            </a:lvl1pPr>
          </a:lstStyle>
          <a:p>
            <a:pPr>
              <a:defRPr/>
            </a:pPr>
            <a:fld id="{607F6895-5090-3A41-A06A-42D68BA4D0FF}" type="datetime1">
              <a:rPr lang="en-US"/>
              <a:pPr>
                <a:defRPr/>
              </a:pPr>
              <a:t>5/22/2018</a:t>
            </a:fld>
            <a:endParaRPr lang="en-US"/>
          </a:p>
        </p:txBody>
      </p:sp>
      <p:sp>
        <p:nvSpPr>
          <p:cNvPr id="5" name="Footer Placeholder 4"/>
          <p:cNvSpPr>
            <a:spLocks noGrp="1"/>
          </p:cNvSpPr>
          <p:nvPr>
            <p:ph type="ftr" sz="quarter" idx="11"/>
          </p:nvPr>
        </p:nvSpPr>
        <p:spPr>
          <a:xfrm>
            <a:off x="1525588" y="4880372"/>
            <a:ext cx="6246812" cy="342900"/>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0E605E-C2AE-3745-9976-C8535070BE07}" type="slidenum">
              <a:rPr lang="en-US"/>
              <a:pPr>
                <a:defRPr/>
              </a:pPr>
              <a:t>‹#›</a:t>
            </a:fld>
            <a:endParaRPr lang="en-US" b="0"/>
          </a:p>
        </p:txBody>
      </p:sp>
    </p:spTree>
    <p:extLst>
      <p:ext uri="{BB962C8B-B14F-4D97-AF65-F5344CB8AC3E}">
        <p14:creationId xmlns:p14="http://schemas.microsoft.com/office/powerpoint/2010/main" val="4250122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27013" y="4880372"/>
            <a:ext cx="1179512" cy="342900"/>
          </a:xfrm>
          <a:prstGeom prst="rect">
            <a:avLst/>
          </a:prstGeom>
        </p:spPr>
        <p:txBody>
          <a:bodyPr/>
          <a:lstStyle>
            <a:lvl1pPr>
              <a:defRPr/>
            </a:lvl1pPr>
          </a:lstStyle>
          <a:p>
            <a:pPr>
              <a:defRPr/>
            </a:pPr>
            <a:fld id="{8984B369-1580-C743-8951-53770404F16F}" type="datetime1">
              <a:rPr lang="en-US"/>
              <a:pPr>
                <a:defRPr/>
              </a:pPr>
              <a:t>5/22/2018</a:t>
            </a:fld>
            <a:endParaRPr lang="en-US"/>
          </a:p>
        </p:txBody>
      </p:sp>
      <p:sp>
        <p:nvSpPr>
          <p:cNvPr id="3" name="Footer Placeholder 2"/>
          <p:cNvSpPr>
            <a:spLocks noGrp="1"/>
          </p:cNvSpPr>
          <p:nvPr>
            <p:ph type="ftr" sz="quarter" idx="11"/>
          </p:nvPr>
        </p:nvSpPr>
        <p:spPr>
          <a:xfrm>
            <a:off x="1525588" y="4880372"/>
            <a:ext cx="6246812" cy="342900"/>
          </a:xfrm>
          <a:prstGeom prst="rect">
            <a:avLst/>
          </a:prstGeom>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F7CFB52F-04AB-804A-BEAF-66980723B047}" type="slidenum">
              <a:rPr lang="en-US"/>
              <a:pPr>
                <a:defRPr/>
              </a:pPr>
              <a:t>‹#›</a:t>
            </a:fld>
            <a:endParaRPr lang="en-US" b="0"/>
          </a:p>
        </p:txBody>
      </p:sp>
    </p:spTree>
    <p:extLst>
      <p:ext uri="{BB962C8B-B14F-4D97-AF65-F5344CB8AC3E}">
        <p14:creationId xmlns:p14="http://schemas.microsoft.com/office/powerpoint/2010/main" val="4535651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a:xfrm>
            <a:off x="227013" y="4880372"/>
            <a:ext cx="1179512" cy="342900"/>
          </a:xfrm>
          <a:prstGeom prst="rect">
            <a:avLst/>
          </a:prstGeom>
        </p:spPr>
        <p:txBody>
          <a:bodyPr/>
          <a:lstStyle>
            <a:lvl1pPr>
              <a:defRPr/>
            </a:lvl1pPr>
          </a:lstStyle>
          <a:p>
            <a:pPr>
              <a:defRPr/>
            </a:pPr>
            <a:fld id="{FE5B8A66-9ADE-3246-9686-96EEE43F008A}" type="datetime1">
              <a:rPr lang="en-US"/>
              <a:pPr>
                <a:defRPr/>
              </a:pPr>
              <a:t>5/22/2018</a:t>
            </a:fld>
            <a:endParaRPr lang="en-US"/>
          </a:p>
        </p:txBody>
      </p:sp>
      <p:sp>
        <p:nvSpPr>
          <p:cNvPr id="5" name="Footer Placeholder 4"/>
          <p:cNvSpPr>
            <a:spLocks noGrp="1"/>
          </p:cNvSpPr>
          <p:nvPr>
            <p:ph type="ftr" sz="quarter" idx="11"/>
          </p:nvPr>
        </p:nvSpPr>
        <p:spPr>
          <a:xfrm>
            <a:off x="1525588" y="4880372"/>
            <a:ext cx="6246812" cy="342900"/>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29A8CE6-5911-F64A-9A9E-818F168D79D9}" type="slidenum">
              <a:rPr lang="en-US"/>
              <a:pPr>
                <a:defRPr/>
              </a:pPr>
              <a:t>‹#›</a:t>
            </a:fld>
            <a:endParaRPr lang="en-US" b="0"/>
          </a:p>
        </p:txBody>
      </p:sp>
    </p:spTree>
    <p:extLst>
      <p:ext uri="{BB962C8B-B14F-4D97-AF65-F5344CB8AC3E}">
        <p14:creationId xmlns:p14="http://schemas.microsoft.com/office/powerpoint/2010/main" val="3413229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227013" y="4880372"/>
            <a:ext cx="1179512" cy="342900"/>
          </a:xfrm>
          <a:prstGeom prst="rect">
            <a:avLst/>
          </a:prstGeom>
          <a:ln/>
        </p:spPr>
        <p:txBody>
          <a:bodyPr/>
          <a:lstStyle>
            <a:lvl1pPr>
              <a:defRPr/>
            </a:lvl1pPr>
          </a:lstStyle>
          <a:p>
            <a:pPr>
              <a:defRPr/>
            </a:pPr>
            <a:fld id="{86C6B31E-3FB5-104B-86C0-0C15855432E0}" type="datetime1">
              <a:rPr lang="en-US"/>
              <a:pPr>
                <a:defRPr/>
              </a:pPr>
              <a:t>5/22/2018</a:t>
            </a:fld>
            <a:endParaRPr lang="en-US"/>
          </a:p>
        </p:txBody>
      </p:sp>
      <p:sp>
        <p:nvSpPr>
          <p:cNvPr id="4" name="Rectangle 5"/>
          <p:cNvSpPr>
            <a:spLocks noGrp="1" noChangeArrowheads="1"/>
          </p:cNvSpPr>
          <p:nvPr>
            <p:ph type="ftr" sz="quarter" idx="11"/>
          </p:nvPr>
        </p:nvSpPr>
        <p:spPr>
          <a:xfrm>
            <a:off x="1525588" y="4880372"/>
            <a:ext cx="6246812" cy="34290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A680021-CADF-7E4E-B508-427AED99D2B5}" type="slidenum">
              <a:rPr lang="en-US"/>
              <a:pPr>
                <a:defRPr/>
              </a:pPr>
              <a:t>‹#›</a:t>
            </a:fld>
            <a:endParaRPr lang="en-US"/>
          </a:p>
        </p:txBody>
      </p:sp>
    </p:spTree>
    <p:extLst>
      <p:ext uri="{BB962C8B-B14F-4D97-AF65-F5344CB8AC3E}">
        <p14:creationId xmlns:p14="http://schemas.microsoft.com/office/powerpoint/2010/main" val="1832048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ue S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6000" y="413467"/>
            <a:ext cx="5532847" cy="4379914"/>
          </a:xfrm>
        </p:spPr>
        <p:txBody>
          <a:bodyPr/>
          <a:lstStyle>
            <a:lvl1pPr>
              <a:buClr>
                <a:srgbClr val="0033A0"/>
              </a:buCl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4"/>
          </p:nvPr>
        </p:nvSpPr>
        <p:spPr>
          <a:xfrm>
            <a:off x="8280600" y="4736740"/>
            <a:ext cx="708247" cy="366353"/>
          </a:xfrm>
          <a:prstGeom prst="rect">
            <a:avLst/>
          </a:prstGeom>
        </p:spPr>
        <p:txBody>
          <a:bodyPr vert="horz" lIns="91440" tIns="46800" rIns="91440" bIns="45720" rtlCol="0" anchor="ctr"/>
          <a:lstStyle>
            <a:lvl1pPr algn="r">
              <a:defRPr sz="1200" b="1" i="0">
                <a:solidFill>
                  <a:srgbClr val="0033A0"/>
                </a:solidFill>
                <a:latin typeface="Arial" panose="020B0604020202020204" pitchFamily="34" charset="0"/>
                <a:cs typeface="Arial" panose="020B0604020202020204" pitchFamily="34" charset="0"/>
              </a:defRPr>
            </a:lvl1pPr>
          </a:lstStyle>
          <a:p>
            <a:fld id="{76263DAB-C293-4A83-833F-63A9096F7E17}" type="slidenum">
              <a:rPr lang="en-US" smtClean="0"/>
              <a:pPr/>
              <a:t>‹#›</a:t>
            </a:fld>
            <a:endParaRPr lang="en-US" dirty="0"/>
          </a:p>
        </p:txBody>
      </p:sp>
      <p:sp>
        <p:nvSpPr>
          <p:cNvPr id="6" name="Title Placeholder 1"/>
          <p:cNvSpPr>
            <a:spLocks noGrp="1"/>
          </p:cNvSpPr>
          <p:nvPr>
            <p:ph type="title" hasCustomPrompt="1"/>
          </p:nvPr>
        </p:nvSpPr>
        <p:spPr>
          <a:xfrm>
            <a:off x="291600" y="413467"/>
            <a:ext cx="2494908" cy="1875402"/>
          </a:xfrm>
          <a:prstGeom prst="rect">
            <a:avLst/>
          </a:prstGeom>
        </p:spPr>
        <p:txBody>
          <a:bodyPr vert="horz" lIns="0" tIns="0" rIns="0" bIns="108000" rtlCol="0" anchor="b" anchorCtr="0">
            <a:normAutofit/>
          </a:bodyPr>
          <a:lstStyle>
            <a:lvl1pPr>
              <a:defRPr spc="-100"/>
            </a:lvl1pPr>
          </a:lstStyle>
          <a:p>
            <a:r>
              <a:rPr lang="en-US" dirty="0"/>
              <a:t>CLICK TO EDIT MASTER TITLE STYLE </a:t>
            </a:r>
          </a:p>
        </p:txBody>
      </p:sp>
      <p:sp>
        <p:nvSpPr>
          <p:cNvPr id="9" name="Text Placeholder 4"/>
          <p:cNvSpPr>
            <a:spLocks noGrp="1"/>
          </p:cNvSpPr>
          <p:nvPr>
            <p:ph type="body" sz="quarter" idx="11" hasCustomPrompt="1"/>
          </p:nvPr>
        </p:nvSpPr>
        <p:spPr>
          <a:xfrm>
            <a:off x="292437" y="2288870"/>
            <a:ext cx="2493963" cy="2439549"/>
          </a:xfrm>
        </p:spPr>
        <p:txBody>
          <a:bodyPr tIns="144000" anchor="t" anchorCtr="0">
            <a:normAutofit/>
          </a:bodyPr>
          <a:lstStyle>
            <a:lvl1pPr marL="270000" indent="-270000">
              <a:spcAft>
                <a:spcPts val="600"/>
              </a:spcAft>
              <a:buClrTx/>
              <a:buSzPct val="100000"/>
              <a:buFont typeface="Arial"/>
              <a:buChar char="•"/>
              <a:defRPr sz="1600" cap="none" baseline="0">
                <a:solidFill>
                  <a:schemeClr val="bg1"/>
                </a:solidFill>
              </a:defRPr>
            </a:lvl1pPr>
          </a:lstStyle>
          <a:p>
            <a:pPr lvl="0"/>
            <a:r>
              <a:rPr lang="en-CA" dirty="0"/>
              <a:t>CLICK TO ADD BULLET POINTS</a:t>
            </a:r>
            <a:endParaRPr lang="en-US" dirty="0"/>
          </a:p>
        </p:txBody>
      </p:sp>
      <p:cxnSp>
        <p:nvCxnSpPr>
          <p:cNvPr id="10" name="Straight Connector 9"/>
          <p:cNvCxnSpPr/>
          <p:nvPr userDrawn="1"/>
        </p:nvCxnSpPr>
        <p:spPr>
          <a:xfrm flipV="1">
            <a:off x="291600" y="2288869"/>
            <a:ext cx="2494908" cy="2"/>
          </a:xfrm>
          <a:prstGeom prst="line">
            <a:avLst/>
          </a:prstGeom>
          <a:ln>
            <a:solidFill>
              <a:srgbClr val="ED8B1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6169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ue Side - with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6000" y="786866"/>
            <a:ext cx="5532847" cy="4006515"/>
          </a:xfrm>
        </p:spPr>
        <p:txBody>
          <a:bodyPr/>
          <a:lstStyle>
            <a:lvl1pPr>
              <a:defRPr>
                <a:solidFill>
                  <a:schemeClr val="tx1"/>
                </a:solidFill>
              </a:defRPr>
            </a:lvl1pPr>
            <a:lvl2pPr>
              <a:buClr>
                <a:srgbClr val="00B2A9"/>
              </a:buCl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Placeholder 1"/>
          <p:cNvSpPr>
            <a:spLocks noGrp="1"/>
          </p:cNvSpPr>
          <p:nvPr>
            <p:ph type="title" hasCustomPrompt="1"/>
          </p:nvPr>
        </p:nvSpPr>
        <p:spPr>
          <a:xfrm>
            <a:off x="291600" y="413467"/>
            <a:ext cx="2494908" cy="1875402"/>
          </a:xfrm>
          <a:prstGeom prst="rect">
            <a:avLst/>
          </a:prstGeom>
        </p:spPr>
        <p:txBody>
          <a:bodyPr vert="horz" lIns="0" tIns="0" rIns="0" bIns="108000" rtlCol="0" anchor="b" anchorCtr="0">
            <a:normAutofit/>
          </a:bodyPr>
          <a:lstStyle>
            <a:lvl1pPr>
              <a:spcAft>
                <a:spcPts val="0"/>
              </a:spcAft>
              <a:defRPr spc="-100"/>
            </a:lvl1pPr>
          </a:lstStyle>
          <a:p>
            <a:r>
              <a:rPr lang="en-US" dirty="0"/>
              <a:t>CLICK TO EDIT MASTER TITLE STYLE</a:t>
            </a:r>
          </a:p>
        </p:txBody>
      </p:sp>
      <p:sp>
        <p:nvSpPr>
          <p:cNvPr id="9" name="Text Placeholder 4"/>
          <p:cNvSpPr>
            <a:spLocks noGrp="1"/>
          </p:cNvSpPr>
          <p:nvPr>
            <p:ph type="body" sz="quarter" idx="11" hasCustomPrompt="1"/>
          </p:nvPr>
        </p:nvSpPr>
        <p:spPr>
          <a:xfrm>
            <a:off x="292437" y="2288870"/>
            <a:ext cx="2493963" cy="2439549"/>
          </a:xfrm>
        </p:spPr>
        <p:txBody>
          <a:bodyPr tIns="144000" anchor="t" anchorCtr="0">
            <a:normAutofit/>
          </a:bodyPr>
          <a:lstStyle>
            <a:lvl1pPr marL="270000" indent="-270000">
              <a:spcAft>
                <a:spcPts val="600"/>
              </a:spcAft>
              <a:buClrTx/>
              <a:buSzPct val="100000"/>
              <a:buFont typeface="Arial"/>
              <a:buChar char="•"/>
              <a:defRPr sz="1600" cap="none" baseline="0">
                <a:solidFill>
                  <a:schemeClr val="bg1"/>
                </a:solidFill>
              </a:defRPr>
            </a:lvl1pPr>
          </a:lstStyle>
          <a:p>
            <a:pPr lvl="0"/>
            <a:r>
              <a:rPr lang="en-US" dirty="0"/>
              <a:t>CLICK TO ADD BULLET POINTS</a:t>
            </a:r>
          </a:p>
        </p:txBody>
      </p:sp>
      <p:sp>
        <p:nvSpPr>
          <p:cNvPr id="4" name="Text Placeholder 3"/>
          <p:cNvSpPr>
            <a:spLocks noGrp="1"/>
          </p:cNvSpPr>
          <p:nvPr>
            <p:ph type="body" sz="quarter" idx="12" hasCustomPrompt="1"/>
          </p:nvPr>
        </p:nvSpPr>
        <p:spPr>
          <a:xfrm>
            <a:off x="3455989" y="410152"/>
            <a:ext cx="5532437" cy="242888"/>
          </a:xfrm>
        </p:spPr>
        <p:txBody>
          <a:bodyPr/>
          <a:lstStyle>
            <a:lvl1pPr marL="0" indent="0" algn="l">
              <a:buFontTx/>
              <a:buNone/>
              <a:defRPr b="1" cap="all">
                <a:solidFill>
                  <a:srgbClr val="0033A0"/>
                </a:solidFill>
              </a:defRPr>
            </a:lvl1pPr>
          </a:lstStyle>
          <a:p>
            <a:pPr lvl="0"/>
            <a:r>
              <a:rPr lang="en-US" dirty="0"/>
              <a:t>Insert Title Here</a:t>
            </a:r>
          </a:p>
        </p:txBody>
      </p:sp>
      <p:cxnSp>
        <p:nvCxnSpPr>
          <p:cNvPr id="8" name="Straight Connector 7"/>
          <p:cNvCxnSpPr/>
          <p:nvPr userDrawn="1"/>
        </p:nvCxnSpPr>
        <p:spPr>
          <a:xfrm flipV="1">
            <a:off x="291600" y="2288869"/>
            <a:ext cx="2494908" cy="2"/>
          </a:xfrm>
          <a:prstGeom prst="line">
            <a:avLst/>
          </a:prstGeom>
          <a:ln>
            <a:solidFill>
              <a:srgbClr val="ED8B17"/>
            </a:solidFill>
          </a:ln>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13"/>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spTree>
    <p:extLst>
      <p:ext uri="{BB962C8B-B14F-4D97-AF65-F5344CB8AC3E}">
        <p14:creationId xmlns:p14="http://schemas.microsoft.com/office/powerpoint/2010/main" val="2009305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ue Side - 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291600" y="413467"/>
            <a:ext cx="2494908" cy="1875402"/>
          </a:xfrm>
          <a:prstGeom prst="rect">
            <a:avLst/>
          </a:prstGeom>
        </p:spPr>
        <p:txBody>
          <a:bodyPr vert="horz" lIns="0" tIns="0" rIns="0" bIns="108000" rtlCol="0" anchor="b" anchorCtr="0">
            <a:normAutofit/>
          </a:bodyPr>
          <a:lstStyle>
            <a:lvl1pPr>
              <a:spcAft>
                <a:spcPts val="0"/>
              </a:spcAft>
              <a:defRPr spc="-100"/>
            </a:lvl1pPr>
          </a:lstStyle>
          <a:p>
            <a:r>
              <a:rPr lang="en-US" dirty="0"/>
              <a:t>CLICK TO EDIT MASTER TITLE STYLE</a:t>
            </a:r>
          </a:p>
        </p:txBody>
      </p:sp>
      <p:sp>
        <p:nvSpPr>
          <p:cNvPr id="9" name="Text Placeholder 4"/>
          <p:cNvSpPr>
            <a:spLocks noGrp="1"/>
          </p:cNvSpPr>
          <p:nvPr>
            <p:ph type="body" sz="quarter" idx="11" hasCustomPrompt="1"/>
          </p:nvPr>
        </p:nvSpPr>
        <p:spPr>
          <a:xfrm>
            <a:off x="292437" y="2288870"/>
            <a:ext cx="2493963" cy="2439549"/>
          </a:xfrm>
        </p:spPr>
        <p:txBody>
          <a:bodyPr tIns="144000" anchor="t" anchorCtr="0">
            <a:normAutofit/>
          </a:bodyPr>
          <a:lstStyle>
            <a:lvl1pPr marL="270000" indent="-270000">
              <a:spcAft>
                <a:spcPts val="600"/>
              </a:spcAft>
              <a:buClrTx/>
              <a:buSzPct val="100000"/>
              <a:buFont typeface="Arial"/>
              <a:buChar char="•"/>
              <a:defRPr sz="1600" cap="none" baseline="0">
                <a:solidFill>
                  <a:schemeClr val="bg1"/>
                </a:solidFill>
              </a:defRPr>
            </a:lvl1pPr>
          </a:lstStyle>
          <a:p>
            <a:pPr lvl="0"/>
            <a:r>
              <a:rPr lang="en-US" dirty="0"/>
              <a:t>CLICK TO ADD BULLET POINTS</a:t>
            </a:r>
          </a:p>
        </p:txBody>
      </p:sp>
      <p:cxnSp>
        <p:nvCxnSpPr>
          <p:cNvPr id="8" name="Straight Connector 7"/>
          <p:cNvCxnSpPr/>
          <p:nvPr userDrawn="1"/>
        </p:nvCxnSpPr>
        <p:spPr>
          <a:xfrm flipV="1">
            <a:off x="291600" y="2288869"/>
            <a:ext cx="2494908" cy="2"/>
          </a:xfrm>
          <a:prstGeom prst="line">
            <a:avLst/>
          </a:prstGeom>
          <a:ln>
            <a:solidFill>
              <a:srgbClr val="ED8B17"/>
            </a:solidFill>
          </a:ln>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spTree>
    <p:extLst>
      <p:ext uri="{BB962C8B-B14F-4D97-AF65-F5344CB8AC3E}">
        <p14:creationId xmlns:p14="http://schemas.microsoft.com/office/powerpoint/2010/main" val="1373738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ith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Content Placeholder 2"/>
          <p:cNvSpPr>
            <a:spLocks noGrp="1"/>
          </p:cNvSpPr>
          <p:nvPr>
            <p:ph idx="1"/>
          </p:nvPr>
        </p:nvSpPr>
        <p:spPr>
          <a:xfrm>
            <a:off x="722313" y="1069050"/>
            <a:ext cx="7772400" cy="3074992"/>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p:cNvSpPr txBox="1">
            <a:spLocks/>
          </p:cNvSpPr>
          <p:nvPr userDrawn="1"/>
        </p:nvSpPr>
        <p:spPr>
          <a:xfrm>
            <a:off x="5137244" y="4879639"/>
            <a:ext cx="2056643" cy="152183"/>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dirty="0">
                <a:solidFill>
                  <a:srgbClr val="898D8D"/>
                </a:solidFill>
              </a:rPr>
              <a:t>Affiliated with  •  </a:t>
            </a:r>
            <a:r>
              <a:rPr lang="en-US" sz="900" dirty="0" err="1">
                <a:solidFill>
                  <a:srgbClr val="898D8D"/>
                </a:solidFill>
              </a:rPr>
              <a:t>Affilié</a:t>
            </a:r>
            <a:r>
              <a:rPr lang="en-US" sz="900" dirty="0">
                <a:solidFill>
                  <a:srgbClr val="898D8D"/>
                </a:solidFill>
              </a:rPr>
              <a:t> </a:t>
            </a:r>
            <a:r>
              <a:rPr lang="en-US" sz="900" dirty="0" err="1">
                <a:solidFill>
                  <a:srgbClr val="898D8D"/>
                </a:solidFill>
              </a:rPr>
              <a:t>à</a:t>
            </a:r>
            <a:endParaRPr lang="en-US" sz="900" dirty="0">
              <a:solidFill>
                <a:srgbClr val="898D8D"/>
              </a:solidFill>
            </a:endParaRPr>
          </a:p>
        </p:txBody>
      </p:sp>
      <p:sp>
        <p:nvSpPr>
          <p:cNvPr id="10" name="Title 1"/>
          <p:cNvSpPr>
            <a:spLocks noGrp="1"/>
          </p:cNvSpPr>
          <p:nvPr>
            <p:ph type="title"/>
          </p:nvPr>
        </p:nvSpPr>
        <p:spPr>
          <a:xfrm>
            <a:off x="722313" y="421052"/>
            <a:ext cx="7772400" cy="540000"/>
          </a:xfrm>
        </p:spPr>
        <p:txBody>
          <a:bodyPr bIns="36000" anchor="b" anchorCtr="0">
            <a:normAutofit/>
          </a:bodyPr>
          <a:lstStyle>
            <a:lvl1pPr algn="l">
              <a:defRPr sz="2400" b="1" cap="all" spc="-100">
                <a:solidFill>
                  <a:srgbClr val="0033A0"/>
                </a:solidFill>
              </a:defRPr>
            </a:lvl1pPr>
          </a:lstStyle>
          <a:p>
            <a:r>
              <a:rPr lang="en-US"/>
              <a:t>Click to edit Master title style</a:t>
            </a:r>
            <a:endParaRPr lang="en-US" dirty="0"/>
          </a:p>
        </p:txBody>
      </p:sp>
      <p:cxnSp>
        <p:nvCxnSpPr>
          <p:cNvPr id="9" name="Straight Connector 8"/>
          <p:cNvCxnSpPr/>
          <p:nvPr userDrawn="1"/>
        </p:nvCxnSpPr>
        <p:spPr>
          <a:xfrm>
            <a:off x="722314" y="961052"/>
            <a:ext cx="8421687"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7539" y="4767339"/>
            <a:ext cx="881001" cy="235637"/>
          </a:xfrm>
          <a:prstGeom prst="rect">
            <a:avLst/>
          </a:prstGeom>
        </p:spPr>
      </p:pic>
    </p:spTree>
    <p:extLst>
      <p:ext uri="{BB962C8B-B14F-4D97-AF65-F5344CB8AC3E}">
        <p14:creationId xmlns:p14="http://schemas.microsoft.com/office/powerpoint/2010/main" val="2657535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ith Logo - No lin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Content Placeholder 2"/>
          <p:cNvSpPr>
            <a:spLocks noGrp="1"/>
          </p:cNvSpPr>
          <p:nvPr>
            <p:ph idx="1"/>
          </p:nvPr>
        </p:nvSpPr>
        <p:spPr>
          <a:xfrm>
            <a:off x="722313" y="1069051"/>
            <a:ext cx="7772400" cy="3058282"/>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722313" y="421052"/>
            <a:ext cx="7772400" cy="540000"/>
          </a:xfrm>
        </p:spPr>
        <p:txBody>
          <a:bodyPr bIns="36000" anchor="b" anchorCtr="0">
            <a:normAutofit/>
          </a:bodyPr>
          <a:lstStyle>
            <a:lvl1pPr algn="l">
              <a:defRPr sz="2400" b="1" cap="all">
                <a:solidFill>
                  <a:srgbClr val="0033A0"/>
                </a:solidFill>
              </a:defRPr>
            </a:lvl1pPr>
          </a:lstStyle>
          <a:p>
            <a:r>
              <a:rPr lang="en-US"/>
              <a:t>Click to edit Master title style</a:t>
            </a:r>
            <a:endParaRPr lang="en-US" dirty="0"/>
          </a:p>
        </p:txBody>
      </p:sp>
      <p:sp>
        <p:nvSpPr>
          <p:cNvPr id="9" name="Footer Placeholder 4"/>
          <p:cNvSpPr txBox="1">
            <a:spLocks/>
          </p:cNvSpPr>
          <p:nvPr userDrawn="1"/>
        </p:nvSpPr>
        <p:spPr>
          <a:xfrm>
            <a:off x="5137244" y="4879639"/>
            <a:ext cx="2056643" cy="152183"/>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dirty="0">
                <a:solidFill>
                  <a:srgbClr val="898D8D"/>
                </a:solidFill>
              </a:rPr>
              <a:t>Affiliated with  •  </a:t>
            </a:r>
            <a:r>
              <a:rPr lang="en-US" sz="900" dirty="0" err="1">
                <a:solidFill>
                  <a:srgbClr val="898D8D"/>
                </a:solidFill>
              </a:rPr>
              <a:t>Affilié</a:t>
            </a:r>
            <a:r>
              <a:rPr lang="en-US" sz="900" dirty="0">
                <a:solidFill>
                  <a:srgbClr val="898D8D"/>
                </a:solidFill>
              </a:rPr>
              <a:t> </a:t>
            </a:r>
            <a:r>
              <a:rPr lang="en-US" sz="900" dirty="0" err="1">
                <a:solidFill>
                  <a:srgbClr val="898D8D"/>
                </a:solidFill>
              </a:rPr>
              <a:t>à</a:t>
            </a:r>
            <a:endParaRPr lang="en-US" sz="900" dirty="0">
              <a:solidFill>
                <a:srgbClr val="898D8D"/>
              </a:solidFill>
            </a:endParaRPr>
          </a:p>
        </p:txBody>
      </p:sp>
      <p:sp>
        <p:nvSpPr>
          <p:cNvPr id="11"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7539" y="4767339"/>
            <a:ext cx="881001" cy="235637"/>
          </a:xfrm>
          <a:prstGeom prst="rect">
            <a:avLst/>
          </a:prstGeom>
        </p:spPr>
      </p:pic>
    </p:spTree>
    <p:extLst>
      <p:ext uri="{BB962C8B-B14F-4D97-AF65-F5344CB8AC3E}">
        <p14:creationId xmlns:p14="http://schemas.microsoft.com/office/powerpoint/2010/main" val="1352098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by Side - With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9ECC5C3-AB39-B144-AAF5-28F142C249A1}" type="slidenum">
              <a:rPr lang="en-US" smtClean="0"/>
              <a:pPr/>
              <a:t>‹#›</a:t>
            </a:fld>
            <a:endParaRPr lang="en-US" dirty="0"/>
          </a:p>
        </p:txBody>
      </p:sp>
      <p:sp>
        <p:nvSpPr>
          <p:cNvPr id="8" name="Content Placeholder 2"/>
          <p:cNvSpPr>
            <a:spLocks noGrp="1"/>
          </p:cNvSpPr>
          <p:nvPr>
            <p:ph idx="1"/>
          </p:nvPr>
        </p:nvSpPr>
        <p:spPr>
          <a:xfrm>
            <a:off x="722312" y="1069050"/>
            <a:ext cx="3780000" cy="3083347"/>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722313" y="421052"/>
            <a:ext cx="7772400" cy="540000"/>
          </a:xfrm>
        </p:spPr>
        <p:txBody>
          <a:bodyPr bIns="36000" anchor="b" anchorCtr="0">
            <a:normAutofit/>
          </a:bodyPr>
          <a:lstStyle>
            <a:lvl1pPr algn="l">
              <a:defRPr sz="2400" b="1" cap="all">
                <a:solidFill>
                  <a:srgbClr val="0033A0"/>
                </a:solidFill>
              </a:defRPr>
            </a:lvl1pPr>
          </a:lstStyle>
          <a:p>
            <a:r>
              <a:rPr lang="en-US"/>
              <a:t>Click to edit Master title style</a:t>
            </a:r>
            <a:endParaRPr lang="en-US" dirty="0"/>
          </a:p>
        </p:txBody>
      </p:sp>
      <p:cxnSp>
        <p:nvCxnSpPr>
          <p:cNvPr id="9" name="Straight Connector 8"/>
          <p:cNvCxnSpPr/>
          <p:nvPr userDrawn="1"/>
        </p:nvCxnSpPr>
        <p:spPr>
          <a:xfrm>
            <a:off x="722314" y="961052"/>
            <a:ext cx="8421687"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2"/>
          <p:cNvSpPr>
            <a:spLocks noGrp="1"/>
          </p:cNvSpPr>
          <p:nvPr>
            <p:ph idx="13"/>
          </p:nvPr>
        </p:nvSpPr>
        <p:spPr>
          <a:xfrm>
            <a:off x="4714713" y="1071570"/>
            <a:ext cx="3780000" cy="3408319"/>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txBox="1">
            <a:spLocks/>
          </p:cNvSpPr>
          <p:nvPr userDrawn="1"/>
        </p:nvSpPr>
        <p:spPr>
          <a:xfrm>
            <a:off x="5137244" y="4879639"/>
            <a:ext cx="2056643" cy="152183"/>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dirty="0">
                <a:solidFill>
                  <a:srgbClr val="898D8D"/>
                </a:solidFill>
              </a:rPr>
              <a:t>Affiliated with  •  </a:t>
            </a:r>
            <a:r>
              <a:rPr lang="en-US" sz="900" dirty="0" err="1">
                <a:solidFill>
                  <a:srgbClr val="898D8D"/>
                </a:solidFill>
              </a:rPr>
              <a:t>Affilié</a:t>
            </a:r>
            <a:r>
              <a:rPr lang="en-US" sz="900" dirty="0">
                <a:solidFill>
                  <a:srgbClr val="898D8D"/>
                </a:solidFill>
              </a:rPr>
              <a:t> </a:t>
            </a:r>
            <a:r>
              <a:rPr lang="en-US" sz="900" dirty="0" err="1">
                <a:solidFill>
                  <a:srgbClr val="898D8D"/>
                </a:solidFill>
              </a:rPr>
              <a:t>à</a:t>
            </a:r>
            <a:endParaRPr lang="en-US" sz="900" dirty="0">
              <a:solidFill>
                <a:srgbClr val="898D8D"/>
              </a:solidFill>
            </a:endParaRP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7539" y="4767339"/>
            <a:ext cx="881001" cy="235637"/>
          </a:xfrm>
          <a:prstGeom prst="rect">
            <a:avLst/>
          </a:prstGeom>
        </p:spPr>
      </p:pic>
    </p:spTree>
    <p:extLst>
      <p:ext uri="{BB962C8B-B14F-4D97-AF65-F5344CB8AC3E}">
        <p14:creationId xmlns:p14="http://schemas.microsoft.com/office/powerpoint/2010/main" val="254419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with title and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22313" y="421052"/>
            <a:ext cx="7772400" cy="540000"/>
          </a:xfrm>
        </p:spPr>
        <p:txBody>
          <a:bodyPr bIns="36000" anchor="b" anchorCtr="0">
            <a:normAutofit/>
          </a:bodyPr>
          <a:lstStyle>
            <a:lvl1pPr algn="l">
              <a:defRPr sz="2400" b="1" cap="all">
                <a:solidFill>
                  <a:srgbClr val="0033A0"/>
                </a:solidFill>
              </a:defRPr>
            </a:lvl1pPr>
          </a:lstStyle>
          <a:p>
            <a:r>
              <a:rPr lang="en-US"/>
              <a:t>Click to edit Master title style</a:t>
            </a:r>
            <a:endParaRPr lang="en-US" dirty="0"/>
          </a:p>
        </p:txBody>
      </p:sp>
      <p:cxnSp>
        <p:nvCxnSpPr>
          <p:cNvPr id="11" name="Straight Connector 10"/>
          <p:cNvCxnSpPr/>
          <p:nvPr userDrawn="1"/>
        </p:nvCxnSpPr>
        <p:spPr>
          <a:xfrm>
            <a:off x="722314" y="961052"/>
            <a:ext cx="8421687"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8" name="Footer Placeholder 4"/>
          <p:cNvSpPr txBox="1">
            <a:spLocks/>
          </p:cNvSpPr>
          <p:nvPr userDrawn="1"/>
        </p:nvSpPr>
        <p:spPr>
          <a:xfrm>
            <a:off x="5137244" y="4879639"/>
            <a:ext cx="2056643" cy="152183"/>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dirty="0">
                <a:solidFill>
                  <a:srgbClr val="898D8D"/>
                </a:solidFill>
              </a:rPr>
              <a:t>Affiliated with  •  </a:t>
            </a:r>
            <a:r>
              <a:rPr lang="en-US" sz="900" dirty="0" err="1">
                <a:solidFill>
                  <a:srgbClr val="898D8D"/>
                </a:solidFill>
              </a:rPr>
              <a:t>Affilié</a:t>
            </a:r>
            <a:r>
              <a:rPr lang="en-US" sz="900" dirty="0">
                <a:solidFill>
                  <a:srgbClr val="898D8D"/>
                </a:solidFill>
              </a:rPr>
              <a:t> </a:t>
            </a:r>
            <a:r>
              <a:rPr lang="en-US" sz="900" dirty="0" err="1">
                <a:solidFill>
                  <a:srgbClr val="898D8D"/>
                </a:solidFill>
              </a:rPr>
              <a:t>à</a:t>
            </a:r>
            <a:endParaRPr lang="en-US" sz="900" dirty="0">
              <a:solidFill>
                <a:srgbClr val="898D8D"/>
              </a:solidFill>
            </a:endParaRPr>
          </a:p>
        </p:txBody>
      </p:sp>
      <p:sp>
        <p:nvSpPr>
          <p:cNvPr id="9"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7539" y="4767339"/>
            <a:ext cx="881001" cy="235637"/>
          </a:xfrm>
          <a:prstGeom prst="rect">
            <a:avLst/>
          </a:prstGeom>
        </p:spPr>
      </p:pic>
    </p:spTree>
    <p:extLst>
      <p:ext uri="{BB962C8B-B14F-4D97-AF65-F5344CB8AC3E}">
        <p14:creationId xmlns:p14="http://schemas.microsoft.com/office/powerpoint/2010/main" val="2340492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with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Footer Placeholder 4"/>
          <p:cNvSpPr txBox="1">
            <a:spLocks/>
          </p:cNvSpPr>
          <p:nvPr userDrawn="1"/>
        </p:nvSpPr>
        <p:spPr>
          <a:xfrm>
            <a:off x="5137244" y="4879639"/>
            <a:ext cx="2056643" cy="152183"/>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dirty="0">
                <a:solidFill>
                  <a:srgbClr val="898D8D"/>
                </a:solidFill>
              </a:rPr>
              <a:t>Affiliated with  •  </a:t>
            </a:r>
            <a:r>
              <a:rPr lang="en-US" sz="900" dirty="0" err="1">
                <a:solidFill>
                  <a:srgbClr val="898D8D"/>
                </a:solidFill>
              </a:rPr>
              <a:t>Affilié</a:t>
            </a:r>
            <a:r>
              <a:rPr lang="en-US" sz="900" dirty="0">
                <a:solidFill>
                  <a:srgbClr val="898D8D"/>
                </a:solidFill>
              </a:rPr>
              <a:t> </a:t>
            </a:r>
            <a:r>
              <a:rPr lang="en-US" sz="900" dirty="0" err="1">
                <a:solidFill>
                  <a:srgbClr val="898D8D"/>
                </a:solidFill>
              </a:rPr>
              <a:t>à</a:t>
            </a:r>
            <a:endParaRPr lang="en-US" sz="900" dirty="0">
              <a:solidFill>
                <a:srgbClr val="898D8D"/>
              </a:solidFill>
            </a:endParaRPr>
          </a:p>
        </p:txBody>
      </p:sp>
      <p:sp>
        <p:nvSpPr>
          <p:cNvPr id="6" name="Slide Number Placeholder 5"/>
          <p:cNvSpPr>
            <a:spLocks noGrp="1"/>
          </p:cNvSpPr>
          <p:nvPr>
            <p:ph type="sldNum" sz="quarter" idx="12"/>
          </p:nvPr>
        </p:nvSpPr>
        <p:spPr>
          <a:xfrm>
            <a:off x="8280600" y="4736740"/>
            <a:ext cx="708247" cy="366353"/>
          </a:xfrm>
        </p:spPr>
        <p:txBody>
          <a:bodyPr/>
          <a:lstStyle>
            <a:lvl1pPr>
              <a:defRPr>
                <a:solidFill>
                  <a:srgbClr val="0033A0"/>
                </a:solidFill>
              </a:defRPr>
            </a:lvl1pPr>
          </a:lstStyle>
          <a:p>
            <a:fld id="{A9ECC5C3-AB39-B144-AAF5-28F142C249A1}"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7539" y="4767339"/>
            <a:ext cx="881001" cy="235637"/>
          </a:xfrm>
          <a:prstGeom prst="rect">
            <a:avLst/>
          </a:prstGeom>
        </p:spPr>
      </p:pic>
    </p:spTree>
    <p:extLst>
      <p:ext uri="{BB962C8B-B14F-4D97-AF65-F5344CB8AC3E}">
        <p14:creationId xmlns:p14="http://schemas.microsoft.com/office/powerpoint/2010/main" val="1227632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1600" y="854709"/>
            <a:ext cx="2494908" cy="674031"/>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3456000" y="413100"/>
            <a:ext cx="5370116" cy="3387810"/>
          </a:xfrm>
          <a:prstGeom prst="rect">
            <a:avLst/>
          </a:prstGeom>
        </p:spPr>
        <p:txBody>
          <a:bodyPr vert="horz" lIns="0" tIns="45720" rIns="0" bIns="0"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8280600" y="4736740"/>
            <a:ext cx="708247" cy="366353"/>
          </a:xfrm>
          <a:prstGeom prst="rect">
            <a:avLst/>
          </a:prstGeom>
        </p:spPr>
        <p:txBody>
          <a:bodyPr vert="horz" lIns="91440" tIns="46800" rIns="91440" bIns="45720" rtlCol="0" anchor="ctr"/>
          <a:lstStyle>
            <a:lvl1pPr algn="r">
              <a:defRPr sz="1200" b="1" i="0">
                <a:solidFill>
                  <a:srgbClr val="0033A0"/>
                </a:solidFill>
                <a:latin typeface="Arial"/>
                <a:cs typeface="Arial"/>
              </a:defRPr>
            </a:lvl1pPr>
          </a:lstStyle>
          <a:p>
            <a:fld id="{76263DAB-C293-4A83-833F-63A9096F7E17}" type="slidenum">
              <a:rPr lang="en-US" smtClean="0"/>
              <a:pPr/>
              <a:t>‹#›</a:t>
            </a:fld>
            <a:endParaRPr lang="en-US" dirty="0"/>
          </a:p>
        </p:txBody>
      </p:sp>
    </p:spTree>
    <p:extLst>
      <p:ext uri="{BB962C8B-B14F-4D97-AF65-F5344CB8AC3E}">
        <p14:creationId xmlns:p14="http://schemas.microsoft.com/office/powerpoint/2010/main" val="1182920912"/>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6" r:id="rId3"/>
    <p:sldLayoutId id="2147483667" r:id="rId4"/>
    <p:sldLayoutId id="2147483660" r:id="rId5"/>
    <p:sldLayoutId id="2147483670" r:id="rId6"/>
    <p:sldLayoutId id="2147483664" r:id="rId7"/>
    <p:sldLayoutId id="2147483663" r:id="rId8"/>
    <p:sldLayoutId id="2147483668" r:id="rId9"/>
    <p:sldLayoutId id="2147483651" r:id="rId10"/>
    <p:sldLayoutId id="2147483665" r:id="rId11"/>
    <p:sldLayoutId id="2147483662" r:id="rId12"/>
    <p:sldLayoutId id="2147483669" r:id="rId13"/>
    <p:sldLayoutId id="2147483675" r:id="rId14"/>
    <p:sldLayoutId id="2147483678" r:id="rId15"/>
    <p:sldLayoutId id="2147483679" r:id="rId16"/>
    <p:sldLayoutId id="2147483680" r:id="rId17"/>
    <p:sldLayoutId id="2147483681" r:id="rId18"/>
    <p:sldLayoutId id="2147483682" r:id="rId19"/>
  </p:sldLayoutIdLst>
  <p:hf hdr="0" ftr="0" dt="0"/>
  <p:txStyles>
    <p:titleStyle>
      <a:lvl1pPr algn="l" defTabSz="457200" rtl="0" eaLnBrk="1" latinLnBrk="0" hangingPunct="1">
        <a:lnSpc>
          <a:spcPct val="80000"/>
        </a:lnSpc>
        <a:spcBef>
          <a:spcPct val="0"/>
        </a:spcBef>
        <a:buNone/>
        <a:defRPr sz="2400" b="1" i="0" kern="1200" cap="all" spc="-100">
          <a:solidFill>
            <a:schemeClr val="bg1"/>
          </a:solidFill>
          <a:latin typeface="Arial"/>
          <a:ea typeface="+mj-ea"/>
          <a:cs typeface="Arial"/>
        </a:defRPr>
      </a:lvl1pPr>
    </p:titleStyle>
    <p:bodyStyle>
      <a:lvl1pPr marL="288000" indent="-288000" algn="l" defTabSz="457200" rtl="0" eaLnBrk="1" latinLnBrk="0" hangingPunct="1">
        <a:spcBef>
          <a:spcPts val="0"/>
        </a:spcBef>
        <a:spcAft>
          <a:spcPts val="1200"/>
        </a:spcAft>
        <a:buClr>
          <a:srgbClr val="0033A0"/>
        </a:buClr>
        <a:buSzPct val="70000"/>
        <a:buFont typeface="Lucida Grande"/>
        <a:buChar char="▶"/>
        <a:defRPr sz="1800" b="0" i="0" kern="1200" spc="0">
          <a:solidFill>
            <a:schemeClr val="tx1"/>
          </a:solidFill>
          <a:latin typeface="Arial"/>
          <a:ea typeface="+mn-ea"/>
          <a:cs typeface="Arial"/>
        </a:defRPr>
      </a:lvl1pPr>
      <a:lvl2pPr marL="539750" indent="-216000" algn="l" defTabSz="457200" rtl="0" eaLnBrk="1" latinLnBrk="0" hangingPunct="1">
        <a:spcBef>
          <a:spcPts val="0"/>
        </a:spcBef>
        <a:spcAft>
          <a:spcPts val="1200"/>
        </a:spcAft>
        <a:buClr>
          <a:srgbClr val="00B2A9"/>
        </a:buClr>
        <a:buSzPct val="100000"/>
        <a:buFont typeface="Arial"/>
        <a:buChar char="•"/>
        <a:defRPr sz="1600" b="0" i="0" kern="1200">
          <a:solidFill>
            <a:schemeClr val="tx1"/>
          </a:solidFill>
          <a:latin typeface="Arial"/>
          <a:ea typeface="+mn-ea"/>
          <a:cs typeface="Arial"/>
        </a:defRPr>
      </a:lvl2pPr>
      <a:lvl3pPr marL="1143000" indent="-228600" algn="l" defTabSz="457200" rtl="0" eaLnBrk="1" latinLnBrk="0" hangingPunct="1">
        <a:spcBef>
          <a:spcPts val="0"/>
        </a:spcBef>
        <a:spcAft>
          <a:spcPts val="1200"/>
        </a:spcAft>
        <a:buClr>
          <a:schemeClr val="tx2">
            <a:lumMod val="40000"/>
            <a:lumOff val="60000"/>
          </a:schemeClr>
        </a:buClr>
        <a:buFont typeface="Lucida Grande"/>
        <a:buChar char="-"/>
        <a:defRPr sz="1400" b="0" i="0" kern="1200">
          <a:solidFill>
            <a:schemeClr val="tx1"/>
          </a:solidFill>
          <a:latin typeface="Arial"/>
          <a:ea typeface="+mn-ea"/>
          <a:cs typeface="Arial"/>
        </a:defRPr>
      </a:lvl3pPr>
      <a:lvl4pPr marL="1600200" indent="-228600" algn="l" defTabSz="457200" rtl="0" eaLnBrk="1" latinLnBrk="0" hangingPunct="1">
        <a:spcBef>
          <a:spcPts val="0"/>
        </a:spcBef>
        <a:spcAft>
          <a:spcPts val="1200"/>
        </a:spcAft>
        <a:buClrTx/>
        <a:buSzPct val="133000"/>
        <a:buFont typeface="Wingdings" charset="2"/>
        <a:buChar char="§"/>
        <a:defRPr sz="1200" b="0" i="0" kern="1200">
          <a:solidFill>
            <a:schemeClr val="tx1"/>
          </a:solidFill>
          <a:latin typeface="Arial"/>
          <a:ea typeface="+mn-ea"/>
          <a:cs typeface="Arial"/>
        </a:defRPr>
      </a:lvl4pPr>
      <a:lvl5pPr marL="2057400" indent="-228600" algn="l" defTabSz="457200" rtl="0" eaLnBrk="1" latinLnBrk="0" hangingPunct="1">
        <a:spcBef>
          <a:spcPts val="0"/>
        </a:spcBef>
        <a:spcAft>
          <a:spcPts val="1200"/>
        </a:spcAft>
        <a:buClr>
          <a:schemeClr val="bg1">
            <a:lumMod val="75000"/>
          </a:schemeClr>
        </a:buClr>
        <a:buSzPct val="75000"/>
        <a:buFont typeface="Wingdings" charset="2"/>
        <a:buChar char="u"/>
        <a:defRPr sz="1000" b="0" i="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sz="3200" dirty="0"/>
              <a:t>Ethical design and conduct of Pragmatic trials: the flu vaccine trial</a:t>
            </a:r>
          </a:p>
        </p:txBody>
      </p:sp>
      <p:sp>
        <p:nvSpPr>
          <p:cNvPr id="7" name="Subtitle 6"/>
          <p:cNvSpPr>
            <a:spLocks noGrp="1"/>
          </p:cNvSpPr>
          <p:nvPr>
            <p:ph type="subTitle" idx="1"/>
          </p:nvPr>
        </p:nvSpPr>
        <p:spPr/>
        <p:txBody>
          <a:bodyPr>
            <a:normAutofit/>
          </a:bodyPr>
          <a:lstStyle/>
          <a:p>
            <a:r>
              <a:rPr lang="en-US" sz="2400" dirty="0"/>
              <a:t>Society for Clinical trials </a:t>
            </a:r>
          </a:p>
          <a:p>
            <a:r>
              <a:rPr lang="en-US" sz="2400" dirty="0">
                <a:solidFill>
                  <a:srgbClr val="00B2A9"/>
                </a:solidFill>
              </a:rPr>
              <a:t>Portland</a:t>
            </a:r>
          </a:p>
        </p:txBody>
      </p:sp>
      <p:sp>
        <p:nvSpPr>
          <p:cNvPr id="10" name="Text Placeholder 9"/>
          <p:cNvSpPr>
            <a:spLocks noGrp="1"/>
          </p:cNvSpPr>
          <p:nvPr>
            <p:ph type="body" sz="quarter" idx="10"/>
          </p:nvPr>
        </p:nvSpPr>
        <p:spPr/>
        <p:txBody>
          <a:bodyPr>
            <a:normAutofit fontScale="77500" lnSpcReduction="20000"/>
          </a:bodyPr>
          <a:lstStyle/>
          <a:p>
            <a:r>
              <a:rPr lang="en-US" dirty="0"/>
              <a:t>Monica </a:t>
            </a:r>
            <a:r>
              <a:rPr lang="en-US" dirty="0" err="1"/>
              <a:t>taljaard</a:t>
            </a:r>
            <a:endParaRPr lang="en-US" dirty="0"/>
          </a:p>
          <a:p>
            <a:r>
              <a:rPr lang="en-US" dirty="0"/>
              <a:t>Senior Scientist, Ottawa hospital research institute</a:t>
            </a:r>
          </a:p>
          <a:p>
            <a:r>
              <a:rPr lang="en-US" dirty="0"/>
              <a:t>Associate Professor, University of Ottawa</a:t>
            </a:r>
          </a:p>
        </p:txBody>
      </p:sp>
      <p:sp>
        <p:nvSpPr>
          <p:cNvPr id="9" name="Text Placeholder 8"/>
          <p:cNvSpPr>
            <a:spLocks noGrp="1"/>
          </p:cNvSpPr>
          <p:nvPr>
            <p:ph type="body" sz="quarter" idx="11"/>
          </p:nvPr>
        </p:nvSpPr>
        <p:spPr/>
        <p:txBody>
          <a:bodyPr/>
          <a:lstStyle/>
          <a:p>
            <a:r>
              <a:rPr lang="en-CA" dirty="0"/>
              <a:t>May 2018</a:t>
            </a:r>
          </a:p>
        </p:txBody>
      </p:sp>
    </p:spTree>
    <p:extLst>
      <p:ext uri="{BB962C8B-B14F-4D97-AF65-F5344CB8AC3E}">
        <p14:creationId xmlns:p14="http://schemas.microsoft.com/office/powerpoint/2010/main" val="18467022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Rationale for study design</a:t>
            </a:r>
          </a:p>
        </p:txBody>
      </p:sp>
      <p:sp>
        <p:nvSpPr>
          <p:cNvPr id="3" name="Content Placeholder 2"/>
          <p:cNvSpPr>
            <a:spLocks noGrp="1"/>
          </p:cNvSpPr>
          <p:nvPr>
            <p:ph idx="1"/>
          </p:nvPr>
        </p:nvSpPr>
        <p:spPr/>
        <p:txBody>
          <a:bodyPr>
            <a:normAutofit/>
          </a:bodyPr>
          <a:lstStyle/>
          <a:p>
            <a:r>
              <a:rPr lang="en-CA" dirty="0"/>
              <a:t>A traditional patient randomized design would have required extensive effort and expense</a:t>
            </a:r>
          </a:p>
          <a:p>
            <a:r>
              <a:rPr lang="en-CA" dirty="0"/>
              <a:t>Cluster randomized design chosen as a “model design for comparing therapeutic approaches in a nursing home population”</a:t>
            </a:r>
          </a:p>
        </p:txBody>
      </p:sp>
      <p:sp>
        <p:nvSpPr>
          <p:cNvPr id="4" name="Slide Number Placeholder 3"/>
          <p:cNvSpPr>
            <a:spLocks noGrp="1"/>
          </p:cNvSpPr>
          <p:nvPr>
            <p:ph type="sldNum" sz="quarter" idx="12"/>
          </p:nvPr>
        </p:nvSpPr>
        <p:spPr/>
        <p:txBody>
          <a:bodyPr/>
          <a:lstStyle/>
          <a:p>
            <a:fld id="{A9ECC5C3-AB39-B144-AAF5-28F142C249A1}" type="slidenum">
              <a:rPr lang="en-US" smtClean="0"/>
              <a:pPr/>
              <a:t>10</a:t>
            </a:fld>
            <a:endParaRPr lang="en-US"/>
          </a:p>
        </p:txBody>
      </p:sp>
    </p:spTree>
    <p:extLst>
      <p:ext uri="{BB962C8B-B14F-4D97-AF65-F5344CB8AC3E}">
        <p14:creationId xmlns:p14="http://schemas.microsoft.com/office/powerpoint/2010/main" val="11732629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p:cNvPicPr>
            <a:picLocks noChangeAspect="1"/>
          </p:cNvPicPr>
          <p:nvPr/>
        </p:nvPicPr>
        <p:blipFill>
          <a:blip r:embed="rId3" cstate="print"/>
          <a:srcRect/>
          <a:stretch>
            <a:fillRect/>
          </a:stretch>
        </p:blipFill>
        <p:spPr bwMode="auto">
          <a:xfrm>
            <a:off x="3053832" y="1069050"/>
            <a:ext cx="4338354" cy="3948641"/>
          </a:xfrm>
          <a:prstGeom prst="rect">
            <a:avLst/>
          </a:prstGeom>
          <a:noFill/>
          <a:ln w="9525">
            <a:noFill/>
            <a:miter lim="800000"/>
            <a:headEnd/>
            <a:tailEnd/>
          </a:ln>
        </p:spPr>
      </p:pic>
      <p:sp>
        <p:nvSpPr>
          <p:cNvPr id="16" name="Title 15"/>
          <p:cNvSpPr>
            <a:spLocks noGrp="1"/>
          </p:cNvSpPr>
          <p:nvPr>
            <p:ph type="title"/>
          </p:nvPr>
        </p:nvSpPr>
        <p:spPr/>
        <p:txBody>
          <a:bodyPr>
            <a:normAutofit/>
          </a:bodyPr>
          <a:lstStyle/>
          <a:p>
            <a:r>
              <a:rPr lang="en-US" dirty="0"/>
              <a:t>How pragmatic is it?</a:t>
            </a:r>
          </a:p>
        </p:txBody>
      </p:sp>
      <p:sp>
        <p:nvSpPr>
          <p:cNvPr id="18" name="Content Placeholder 17"/>
          <p:cNvSpPr>
            <a:spLocks noGrp="1"/>
          </p:cNvSpPr>
          <p:nvPr>
            <p:ph idx="1"/>
          </p:nvPr>
        </p:nvSpPr>
        <p:spPr/>
        <p:txBody>
          <a:bodyPr/>
          <a:lstStyle/>
          <a:p>
            <a:pPr>
              <a:buNone/>
            </a:pPr>
            <a:r>
              <a:rPr lang="en-US" dirty="0"/>
              <a:t> </a:t>
            </a:r>
          </a:p>
        </p:txBody>
      </p:sp>
      <p:sp>
        <p:nvSpPr>
          <p:cNvPr id="2" name="Text Placeholder 1"/>
          <p:cNvSpPr>
            <a:spLocks noGrp="1"/>
          </p:cNvSpPr>
          <p:nvPr>
            <p:ph type="body" sz="quarter" idx="4294967295"/>
          </p:nvPr>
        </p:nvSpPr>
        <p:spPr>
          <a:xfrm>
            <a:off x="0" y="2289175"/>
            <a:ext cx="2493963" cy="2439988"/>
          </a:xfrm>
        </p:spPr>
        <p:txBody>
          <a:bodyPr/>
          <a:lstStyle/>
          <a:p>
            <a:pPr marL="0" indent="0">
              <a:buNone/>
            </a:pPr>
            <a:r>
              <a:rPr lang="en-CA" dirty="0"/>
              <a:t> </a:t>
            </a:r>
          </a:p>
        </p:txBody>
      </p:sp>
      <p:sp>
        <p:nvSpPr>
          <p:cNvPr id="20" name="TextBox 19"/>
          <p:cNvSpPr txBox="1"/>
          <p:nvPr/>
        </p:nvSpPr>
        <p:spPr>
          <a:xfrm>
            <a:off x="148046" y="4351618"/>
            <a:ext cx="2792895" cy="707886"/>
          </a:xfrm>
          <a:prstGeom prst="rect">
            <a:avLst/>
          </a:prstGeom>
          <a:noFill/>
          <a:ln>
            <a:solidFill>
              <a:schemeClr val="tx1"/>
            </a:solidFill>
          </a:ln>
        </p:spPr>
        <p:txBody>
          <a:bodyPr wrap="square" rtlCol="0">
            <a:spAutoFit/>
          </a:bodyPr>
          <a:lstStyle/>
          <a:p>
            <a:r>
              <a:rPr lang="en-US" sz="1000" dirty="0"/>
              <a:t>Loudon K, </a:t>
            </a:r>
            <a:r>
              <a:rPr lang="en-US" sz="1000" dirty="0" err="1"/>
              <a:t>Treweek</a:t>
            </a:r>
            <a:r>
              <a:rPr lang="en-US" sz="1000" dirty="0"/>
              <a:t> S, Sullivan F, </a:t>
            </a:r>
            <a:r>
              <a:rPr lang="en-US" sz="1000" dirty="0" err="1"/>
              <a:t>Donnan</a:t>
            </a:r>
            <a:r>
              <a:rPr lang="en-US" sz="1000" dirty="0"/>
              <a:t> P, Thorpe KE, Zwarenstein M.  The PRECIS-2 tool: designing trials that are fit for purpose. BMJ. 2015 May 8;350:h2147. </a:t>
            </a:r>
          </a:p>
        </p:txBody>
      </p:sp>
    </p:spTree>
    <p:extLst>
      <p:ext uri="{BB962C8B-B14F-4D97-AF65-F5344CB8AC3E}">
        <p14:creationId xmlns:p14="http://schemas.microsoft.com/office/powerpoint/2010/main" val="72326419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Eligibility of nursing homes</a:t>
            </a:r>
          </a:p>
        </p:txBody>
      </p:sp>
      <p:sp>
        <p:nvSpPr>
          <p:cNvPr id="3" name="Content Placeholder 2"/>
          <p:cNvSpPr>
            <a:spLocks noGrp="1"/>
          </p:cNvSpPr>
          <p:nvPr>
            <p:ph idx="1"/>
          </p:nvPr>
        </p:nvSpPr>
        <p:spPr/>
        <p:txBody>
          <a:bodyPr>
            <a:normAutofit/>
          </a:bodyPr>
          <a:lstStyle/>
          <a:p>
            <a:r>
              <a:rPr lang="en-US" dirty="0"/>
              <a:t>Included: </a:t>
            </a:r>
          </a:p>
          <a:p>
            <a:pPr lvl="1"/>
            <a:r>
              <a:rPr lang="en-US" dirty="0"/>
              <a:t>Within 50 miles of the 122 cities in the CDC Influenza Surveillance System</a:t>
            </a:r>
          </a:p>
          <a:p>
            <a:r>
              <a:rPr lang="en-US" dirty="0"/>
              <a:t>Excluded:</a:t>
            </a:r>
          </a:p>
          <a:p>
            <a:pPr lvl="1"/>
            <a:r>
              <a:rPr lang="en-US" dirty="0"/>
              <a:t>Already using the HD vaccine</a:t>
            </a:r>
          </a:p>
          <a:p>
            <a:pPr lvl="1"/>
            <a:r>
              <a:rPr lang="en-US" dirty="0"/>
              <a:t>Very small cluster sizes</a:t>
            </a:r>
          </a:p>
        </p:txBody>
      </p:sp>
      <p:sp>
        <p:nvSpPr>
          <p:cNvPr id="5" name="Slide Number Placeholder 4"/>
          <p:cNvSpPr>
            <a:spLocks noGrp="1"/>
          </p:cNvSpPr>
          <p:nvPr>
            <p:ph type="sldNum" sz="quarter" idx="12"/>
          </p:nvPr>
        </p:nvSpPr>
        <p:spPr/>
        <p:txBody>
          <a:bodyPr/>
          <a:lstStyle/>
          <a:p>
            <a:fld id="{263B0793-68F0-A949-AB1C-486A0906C2B1}" type="slidenum">
              <a:rPr lang="en-US" smtClean="0"/>
              <a:pPr/>
              <a:t>12</a:t>
            </a:fld>
            <a:endParaRPr lang="en-US" dirty="0"/>
          </a:p>
        </p:txBody>
      </p:sp>
    </p:spTree>
    <p:extLst>
      <p:ext uri="{BB962C8B-B14F-4D97-AF65-F5344CB8AC3E}">
        <p14:creationId xmlns:p14="http://schemas.microsoft.com/office/powerpoint/2010/main" val="2292738903"/>
      </p:ext>
    </p:extLst>
  </p:cSld>
  <p:clrMapOvr>
    <a:masterClrMapping/>
  </p:clrMapOvr>
  <mc:AlternateContent xmlns:mc="http://schemas.openxmlformats.org/markup-compatibility/2006" xmlns:p14="http://schemas.microsoft.com/office/powerpoint/2010/main">
    <mc:Choice Requires="p14">
      <p:transition spd="slow" p14:dur="2000" advTm="16126"/>
    </mc:Choice>
    <mc:Fallback xmlns="">
      <p:transition xmlns:p14="http://schemas.microsoft.com/office/powerpoint/2010/main" spd="slow" advTm="16126"/>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setting</a:t>
            </a:r>
          </a:p>
        </p:txBody>
      </p:sp>
      <p:sp>
        <p:nvSpPr>
          <p:cNvPr id="8" name="Content Placeholder 7"/>
          <p:cNvSpPr>
            <a:spLocks noGrp="1"/>
          </p:cNvSpPr>
          <p:nvPr>
            <p:ph idx="1"/>
          </p:nvPr>
        </p:nvSpPr>
        <p:spPr/>
        <p:txBody>
          <a:bodyPr/>
          <a:lstStyle/>
          <a:p>
            <a:r>
              <a:rPr lang="en-CA" dirty="0"/>
              <a:t> </a:t>
            </a:r>
            <a:r>
              <a:rPr lang="en-US" dirty="0"/>
              <a:t>Participating nursing homes (N=823)</a:t>
            </a:r>
            <a:endParaRPr lang="en-CA" dirty="0"/>
          </a:p>
        </p:txBody>
      </p:sp>
      <p:sp>
        <p:nvSpPr>
          <p:cNvPr id="4" name="Slide Number Placeholder 3"/>
          <p:cNvSpPr>
            <a:spLocks noGrp="1"/>
          </p:cNvSpPr>
          <p:nvPr>
            <p:ph type="sldNum" sz="quarter" idx="12"/>
          </p:nvPr>
        </p:nvSpPr>
        <p:spPr/>
        <p:txBody>
          <a:bodyPr/>
          <a:lstStyle/>
          <a:p>
            <a:fld id="{263B0793-68F0-A949-AB1C-486A0906C2B1}" type="slidenum">
              <a:rPr lang="en-US" smtClean="0"/>
              <a:pPr/>
              <a:t>13</a:t>
            </a:fld>
            <a:endParaRPr lang="en-US" dirty="0"/>
          </a:p>
        </p:txBody>
      </p:sp>
      <p:pic>
        <p:nvPicPr>
          <p:cNvPr id="5" name="Picture 4"/>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2303688" y="1431232"/>
            <a:ext cx="6743700" cy="3543299"/>
          </a:xfrm>
          <a:prstGeom prst="rect">
            <a:avLst/>
          </a:prstGeom>
        </p:spPr>
      </p:pic>
      <p:grpSp>
        <p:nvGrpSpPr>
          <p:cNvPr id="10" name="Group 33"/>
          <p:cNvGrpSpPr>
            <a:grpSpLocks/>
          </p:cNvGrpSpPr>
          <p:nvPr/>
        </p:nvGrpSpPr>
        <p:grpSpPr bwMode="auto">
          <a:xfrm>
            <a:off x="228601" y="3886200"/>
            <a:ext cx="2126413" cy="800100"/>
            <a:chOff x="1524000" y="914400"/>
            <a:chExt cx="2209800" cy="1067128"/>
          </a:xfrm>
        </p:grpSpPr>
        <p:sp>
          <p:nvSpPr>
            <p:cNvPr id="11" name="Isosceles Triangle 10"/>
            <p:cNvSpPr/>
            <p:nvPr/>
          </p:nvSpPr>
          <p:spPr>
            <a:xfrm>
              <a:off x="1524000" y="914400"/>
              <a:ext cx="305205" cy="304894"/>
            </a:xfrm>
            <a:prstGeom prst="triangl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3800" kern="1200">
                  <a:solidFill>
                    <a:schemeClr val="lt1"/>
                  </a:solidFill>
                  <a:latin typeface="+mn-lt"/>
                  <a:ea typeface="+mn-ea"/>
                  <a:cs typeface="+mn-cs"/>
                </a:defRPr>
              </a:lvl1pPr>
              <a:lvl2pPr marL="725488" indent="-179388" algn="l" rtl="0" fontAlgn="base">
                <a:spcBef>
                  <a:spcPct val="0"/>
                </a:spcBef>
                <a:spcAft>
                  <a:spcPct val="0"/>
                </a:spcAft>
                <a:defRPr sz="3800" kern="1200">
                  <a:solidFill>
                    <a:schemeClr val="lt1"/>
                  </a:solidFill>
                  <a:latin typeface="+mn-lt"/>
                  <a:ea typeface="+mn-ea"/>
                  <a:cs typeface="+mn-cs"/>
                </a:defRPr>
              </a:lvl2pPr>
              <a:lvl3pPr marL="1452563" indent="-360363" algn="l" rtl="0" fontAlgn="base">
                <a:spcBef>
                  <a:spcPct val="0"/>
                </a:spcBef>
                <a:spcAft>
                  <a:spcPct val="0"/>
                </a:spcAft>
                <a:defRPr sz="3800" kern="1200">
                  <a:solidFill>
                    <a:schemeClr val="lt1"/>
                  </a:solidFill>
                  <a:latin typeface="+mn-lt"/>
                  <a:ea typeface="+mn-ea"/>
                  <a:cs typeface="+mn-cs"/>
                </a:defRPr>
              </a:lvl3pPr>
              <a:lvl4pPr marL="2181225" indent="-542925" algn="l" rtl="0" fontAlgn="base">
                <a:spcBef>
                  <a:spcPct val="0"/>
                </a:spcBef>
                <a:spcAft>
                  <a:spcPct val="0"/>
                </a:spcAft>
                <a:defRPr sz="3800" kern="1200">
                  <a:solidFill>
                    <a:schemeClr val="lt1"/>
                  </a:solidFill>
                  <a:latin typeface="+mn-lt"/>
                  <a:ea typeface="+mn-ea"/>
                  <a:cs typeface="+mn-cs"/>
                </a:defRPr>
              </a:lvl4pPr>
              <a:lvl5pPr marL="2908300" indent="-725488" algn="l" rtl="0" fontAlgn="base">
                <a:spcBef>
                  <a:spcPct val="0"/>
                </a:spcBef>
                <a:spcAft>
                  <a:spcPct val="0"/>
                </a:spcAft>
                <a:defRPr sz="3800" kern="1200">
                  <a:solidFill>
                    <a:schemeClr val="lt1"/>
                  </a:solidFill>
                  <a:latin typeface="+mn-lt"/>
                  <a:ea typeface="+mn-ea"/>
                  <a:cs typeface="+mn-cs"/>
                </a:defRPr>
              </a:lvl5pPr>
              <a:lvl6pPr marL="2286000" algn="l" defTabSz="914400" rtl="0" eaLnBrk="1" latinLnBrk="0" hangingPunct="1">
                <a:defRPr sz="3800" kern="1200">
                  <a:solidFill>
                    <a:schemeClr val="lt1"/>
                  </a:solidFill>
                  <a:latin typeface="+mn-lt"/>
                  <a:ea typeface="+mn-ea"/>
                  <a:cs typeface="+mn-cs"/>
                </a:defRPr>
              </a:lvl6pPr>
              <a:lvl7pPr marL="2743200" algn="l" defTabSz="914400" rtl="0" eaLnBrk="1" latinLnBrk="0" hangingPunct="1">
                <a:defRPr sz="3800" kern="1200">
                  <a:solidFill>
                    <a:schemeClr val="lt1"/>
                  </a:solidFill>
                  <a:latin typeface="+mn-lt"/>
                  <a:ea typeface="+mn-ea"/>
                  <a:cs typeface="+mn-cs"/>
                </a:defRPr>
              </a:lvl7pPr>
              <a:lvl8pPr marL="3200400" algn="l" defTabSz="914400" rtl="0" eaLnBrk="1" latinLnBrk="0" hangingPunct="1">
                <a:defRPr sz="3800" kern="1200">
                  <a:solidFill>
                    <a:schemeClr val="lt1"/>
                  </a:solidFill>
                  <a:latin typeface="+mn-lt"/>
                  <a:ea typeface="+mn-ea"/>
                  <a:cs typeface="+mn-cs"/>
                </a:defRPr>
              </a:lvl8pPr>
              <a:lvl9pPr marL="3657600" algn="l" defTabSz="914400" rtl="0" eaLnBrk="1" latinLnBrk="0" hangingPunct="1">
                <a:defRPr sz="3800" kern="1200">
                  <a:solidFill>
                    <a:schemeClr val="lt1"/>
                  </a:solidFill>
                  <a:latin typeface="+mn-lt"/>
                  <a:ea typeface="+mn-ea"/>
                  <a:cs typeface="+mn-cs"/>
                </a:defRPr>
              </a:lvl9pPr>
            </a:lstStyle>
            <a:p>
              <a:pPr algn="ctr" eaLnBrk="1" hangingPunct="1">
                <a:defRPr/>
              </a:pPr>
              <a:endParaRPr lang="en-US" sz="2000" dirty="0"/>
            </a:p>
          </p:txBody>
        </p:sp>
        <p:sp>
          <p:nvSpPr>
            <p:cNvPr id="12" name="Regular Pentagon 11"/>
            <p:cNvSpPr/>
            <p:nvPr/>
          </p:nvSpPr>
          <p:spPr>
            <a:xfrm>
              <a:off x="1524000" y="1447964"/>
              <a:ext cx="305205" cy="304894"/>
            </a:xfrm>
            <a:prstGeom prst="pentag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3800" kern="1200">
                  <a:solidFill>
                    <a:schemeClr val="lt1"/>
                  </a:solidFill>
                  <a:latin typeface="+mn-lt"/>
                  <a:ea typeface="+mn-ea"/>
                  <a:cs typeface="+mn-cs"/>
                </a:defRPr>
              </a:lvl1pPr>
              <a:lvl2pPr marL="725488" indent="-179388" algn="l" rtl="0" fontAlgn="base">
                <a:spcBef>
                  <a:spcPct val="0"/>
                </a:spcBef>
                <a:spcAft>
                  <a:spcPct val="0"/>
                </a:spcAft>
                <a:defRPr sz="3800" kern="1200">
                  <a:solidFill>
                    <a:schemeClr val="lt1"/>
                  </a:solidFill>
                  <a:latin typeface="+mn-lt"/>
                  <a:ea typeface="+mn-ea"/>
                  <a:cs typeface="+mn-cs"/>
                </a:defRPr>
              </a:lvl2pPr>
              <a:lvl3pPr marL="1452563" indent="-360363" algn="l" rtl="0" fontAlgn="base">
                <a:spcBef>
                  <a:spcPct val="0"/>
                </a:spcBef>
                <a:spcAft>
                  <a:spcPct val="0"/>
                </a:spcAft>
                <a:defRPr sz="3800" kern="1200">
                  <a:solidFill>
                    <a:schemeClr val="lt1"/>
                  </a:solidFill>
                  <a:latin typeface="+mn-lt"/>
                  <a:ea typeface="+mn-ea"/>
                  <a:cs typeface="+mn-cs"/>
                </a:defRPr>
              </a:lvl3pPr>
              <a:lvl4pPr marL="2181225" indent="-542925" algn="l" rtl="0" fontAlgn="base">
                <a:spcBef>
                  <a:spcPct val="0"/>
                </a:spcBef>
                <a:spcAft>
                  <a:spcPct val="0"/>
                </a:spcAft>
                <a:defRPr sz="3800" kern="1200">
                  <a:solidFill>
                    <a:schemeClr val="lt1"/>
                  </a:solidFill>
                  <a:latin typeface="+mn-lt"/>
                  <a:ea typeface="+mn-ea"/>
                  <a:cs typeface="+mn-cs"/>
                </a:defRPr>
              </a:lvl4pPr>
              <a:lvl5pPr marL="2908300" indent="-725488" algn="l" rtl="0" fontAlgn="base">
                <a:spcBef>
                  <a:spcPct val="0"/>
                </a:spcBef>
                <a:spcAft>
                  <a:spcPct val="0"/>
                </a:spcAft>
                <a:defRPr sz="3800" kern="1200">
                  <a:solidFill>
                    <a:schemeClr val="lt1"/>
                  </a:solidFill>
                  <a:latin typeface="+mn-lt"/>
                  <a:ea typeface="+mn-ea"/>
                  <a:cs typeface="+mn-cs"/>
                </a:defRPr>
              </a:lvl5pPr>
              <a:lvl6pPr marL="2286000" algn="l" defTabSz="914400" rtl="0" eaLnBrk="1" latinLnBrk="0" hangingPunct="1">
                <a:defRPr sz="3800" kern="1200">
                  <a:solidFill>
                    <a:schemeClr val="lt1"/>
                  </a:solidFill>
                  <a:latin typeface="+mn-lt"/>
                  <a:ea typeface="+mn-ea"/>
                  <a:cs typeface="+mn-cs"/>
                </a:defRPr>
              </a:lvl6pPr>
              <a:lvl7pPr marL="2743200" algn="l" defTabSz="914400" rtl="0" eaLnBrk="1" latinLnBrk="0" hangingPunct="1">
                <a:defRPr sz="3800" kern="1200">
                  <a:solidFill>
                    <a:schemeClr val="lt1"/>
                  </a:solidFill>
                  <a:latin typeface="+mn-lt"/>
                  <a:ea typeface="+mn-ea"/>
                  <a:cs typeface="+mn-cs"/>
                </a:defRPr>
              </a:lvl7pPr>
              <a:lvl8pPr marL="3200400" algn="l" defTabSz="914400" rtl="0" eaLnBrk="1" latinLnBrk="0" hangingPunct="1">
                <a:defRPr sz="3800" kern="1200">
                  <a:solidFill>
                    <a:schemeClr val="lt1"/>
                  </a:solidFill>
                  <a:latin typeface="+mn-lt"/>
                  <a:ea typeface="+mn-ea"/>
                  <a:cs typeface="+mn-cs"/>
                </a:defRPr>
              </a:lvl8pPr>
              <a:lvl9pPr marL="3657600" algn="l" defTabSz="914400" rtl="0" eaLnBrk="1" latinLnBrk="0" hangingPunct="1">
                <a:defRPr sz="3800" kern="1200">
                  <a:solidFill>
                    <a:schemeClr val="lt1"/>
                  </a:solidFill>
                  <a:latin typeface="+mn-lt"/>
                  <a:ea typeface="+mn-ea"/>
                  <a:cs typeface="+mn-cs"/>
                </a:defRPr>
              </a:lvl9pPr>
            </a:lstStyle>
            <a:p>
              <a:pPr algn="ctr" eaLnBrk="1" hangingPunct="1">
                <a:defRPr/>
              </a:pPr>
              <a:endParaRPr lang="en-US" dirty="0"/>
            </a:p>
          </p:txBody>
        </p:sp>
        <p:sp>
          <p:nvSpPr>
            <p:cNvPr id="13" name="TextBox 37"/>
            <p:cNvSpPr txBox="1">
              <a:spLocks noChangeArrowheads="1"/>
            </p:cNvSpPr>
            <p:nvPr/>
          </p:nvSpPr>
          <p:spPr bwMode="auto">
            <a:xfrm>
              <a:off x="1905001" y="914400"/>
              <a:ext cx="1828799" cy="106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5800">
                  <a:solidFill>
                    <a:schemeClr val="tx1"/>
                  </a:solidFill>
                  <a:latin typeface="Arial" charset="0"/>
                  <a:ea typeface="ＭＳ Ｐゴシック" pitchFamily="34" charset="-128"/>
                </a:defRPr>
              </a:lvl1pPr>
              <a:lvl2pPr marL="742950" indent="-285750">
                <a:spcBef>
                  <a:spcPct val="20000"/>
                </a:spcBef>
                <a:buChar char="–"/>
                <a:defRPr sz="13900">
                  <a:solidFill>
                    <a:schemeClr val="tx1"/>
                  </a:solidFill>
                  <a:latin typeface="Arial" charset="0"/>
                  <a:ea typeface="ＭＳ Ｐゴシック" pitchFamily="34" charset="-128"/>
                </a:defRPr>
              </a:lvl2pPr>
              <a:lvl3pPr marL="1143000" indent="-228600">
                <a:spcBef>
                  <a:spcPct val="20000"/>
                </a:spcBef>
                <a:buChar char="•"/>
                <a:defRPr sz="11800">
                  <a:solidFill>
                    <a:schemeClr val="tx1"/>
                  </a:solidFill>
                  <a:latin typeface="Arial" charset="0"/>
                  <a:ea typeface="ＭＳ Ｐゴシック" pitchFamily="34" charset="-128"/>
                </a:defRPr>
              </a:lvl3pPr>
              <a:lvl4pPr marL="1600200" indent="-228600">
                <a:spcBef>
                  <a:spcPct val="20000"/>
                </a:spcBef>
                <a:buChar char="–"/>
                <a:defRPr sz="9900">
                  <a:solidFill>
                    <a:schemeClr val="tx1"/>
                  </a:solidFill>
                  <a:latin typeface="Arial" charset="0"/>
                  <a:ea typeface="ＭＳ Ｐゴシック" pitchFamily="34" charset="-128"/>
                </a:defRPr>
              </a:lvl4pPr>
              <a:lvl5pPr marL="2057400" indent="-228600">
                <a:spcBef>
                  <a:spcPct val="20000"/>
                </a:spcBef>
                <a:buChar char="»"/>
                <a:defRPr sz="99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99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99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99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9900">
                  <a:solidFill>
                    <a:schemeClr val="tx1"/>
                  </a:solidFill>
                  <a:latin typeface="Arial" charset="0"/>
                  <a:ea typeface="ＭＳ Ｐゴシック" pitchFamily="34" charset="-128"/>
                </a:defRPr>
              </a:lvl9pPr>
            </a:lstStyle>
            <a:p>
              <a:pPr eaLnBrk="1" hangingPunct="1">
                <a:spcBef>
                  <a:spcPct val="0"/>
                </a:spcBef>
                <a:spcAft>
                  <a:spcPts val="1800"/>
                </a:spcAft>
                <a:buFontTx/>
                <a:buNone/>
              </a:pPr>
              <a:r>
                <a:rPr lang="en-US" altLang="en-US" sz="1500" dirty="0"/>
                <a:t>HD Vaccine</a:t>
              </a:r>
            </a:p>
            <a:p>
              <a:pPr eaLnBrk="1" hangingPunct="1">
                <a:spcBef>
                  <a:spcPct val="0"/>
                </a:spcBef>
                <a:buFontTx/>
                <a:buNone/>
              </a:pPr>
              <a:r>
                <a:rPr lang="en-US" altLang="en-US" sz="1500" dirty="0"/>
                <a:t>SD Vaccine</a:t>
              </a:r>
            </a:p>
          </p:txBody>
        </p:sp>
      </p:grpSp>
    </p:spTree>
    <p:extLst>
      <p:ext uri="{BB962C8B-B14F-4D97-AF65-F5344CB8AC3E}">
        <p14:creationId xmlns:p14="http://schemas.microsoft.com/office/powerpoint/2010/main" val="1158470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Eligibility &amp; recruitment of residents</a:t>
            </a:r>
          </a:p>
        </p:txBody>
      </p:sp>
      <p:sp>
        <p:nvSpPr>
          <p:cNvPr id="3" name="Content Placeholder 2"/>
          <p:cNvSpPr>
            <a:spLocks noGrp="1"/>
          </p:cNvSpPr>
          <p:nvPr>
            <p:ph idx="1"/>
          </p:nvPr>
        </p:nvSpPr>
        <p:spPr/>
        <p:txBody>
          <a:bodyPr>
            <a:normAutofit/>
          </a:bodyPr>
          <a:lstStyle/>
          <a:p>
            <a:r>
              <a:rPr lang="en-US" dirty="0"/>
              <a:t>Eligibility</a:t>
            </a:r>
          </a:p>
          <a:p>
            <a:pPr lvl="1"/>
            <a:r>
              <a:rPr lang="en-US" dirty="0"/>
              <a:t>All long-stay residents ≥65 </a:t>
            </a:r>
            <a:r>
              <a:rPr lang="en-US" dirty="0" err="1"/>
              <a:t>yrs</a:t>
            </a:r>
            <a:endParaRPr lang="en-US" dirty="0"/>
          </a:p>
          <a:p>
            <a:endParaRPr lang="en-US" dirty="0"/>
          </a:p>
          <a:p>
            <a:r>
              <a:rPr lang="en-US" dirty="0"/>
              <a:t>Recruitment </a:t>
            </a:r>
          </a:p>
          <a:p>
            <a:pPr lvl="1"/>
            <a:r>
              <a:rPr lang="en-US" dirty="0"/>
              <a:t>None</a:t>
            </a:r>
          </a:p>
          <a:p>
            <a:endParaRPr lang="en-US" dirty="0"/>
          </a:p>
        </p:txBody>
      </p:sp>
      <p:sp>
        <p:nvSpPr>
          <p:cNvPr id="4" name="Slide Number Placeholder 3"/>
          <p:cNvSpPr>
            <a:spLocks noGrp="1"/>
          </p:cNvSpPr>
          <p:nvPr>
            <p:ph type="sldNum" sz="quarter" idx="12"/>
          </p:nvPr>
        </p:nvSpPr>
        <p:spPr/>
        <p:txBody>
          <a:bodyPr/>
          <a:lstStyle/>
          <a:p>
            <a:fld id="{A9ECC5C3-AB39-B144-AAF5-28F142C249A1}" type="slidenum">
              <a:rPr lang="en-US" smtClean="0"/>
              <a:pPr/>
              <a:t>14</a:t>
            </a:fld>
            <a:endParaRPr lang="en-US"/>
          </a:p>
        </p:txBody>
      </p:sp>
    </p:spTree>
    <p:extLst>
      <p:ext uri="{BB962C8B-B14F-4D97-AF65-F5344CB8AC3E}">
        <p14:creationId xmlns:p14="http://schemas.microsoft.com/office/powerpoint/2010/main" val="13928342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Organization, flexibility &amp; adherence</a:t>
            </a:r>
          </a:p>
        </p:txBody>
      </p:sp>
      <p:sp>
        <p:nvSpPr>
          <p:cNvPr id="3" name="Content Placeholder 2"/>
          <p:cNvSpPr>
            <a:spLocks noGrp="1"/>
          </p:cNvSpPr>
          <p:nvPr>
            <p:ph idx="1"/>
          </p:nvPr>
        </p:nvSpPr>
        <p:spPr/>
        <p:txBody>
          <a:bodyPr>
            <a:normAutofit/>
          </a:bodyPr>
          <a:lstStyle/>
          <a:p>
            <a:r>
              <a:rPr lang="en-CA" dirty="0"/>
              <a:t>No changes to usual practices of how and when vaccine is administered</a:t>
            </a:r>
          </a:p>
          <a:p>
            <a:r>
              <a:rPr lang="en-CA" dirty="0"/>
              <a:t>Residents could accept or reject vaccine or demand an </a:t>
            </a:r>
            <a:r>
              <a:rPr lang="en-CA" dirty="0" smtClean="0"/>
              <a:t>alternative according </a:t>
            </a:r>
            <a:r>
              <a:rPr lang="en-CA" smtClean="0"/>
              <a:t>to usual policies in the homes</a:t>
            </a:r>
            <a:endParaRPr lang="en-CA" dirty="0"/>
          </a:p>
        </p:txBody>
      </p:sp>
      <p:sp>
        <p:nvSpPr>
          <p:cNvPr id="4" name="Slide Number Placeholder 3"/>
          <p:cNvSpPr>
            <a:spLocks noGrp="1"/>
          </p:cNvSpPr>
          <p:nvPr>
            <p:ph type="sldNum" sz="quarter" idx="12"/>
          </p:nvPr>
        </p:nvSpPr>
        <p:spPr/>
        <p:txBody>
          <a:bodyPr/>
          <a:lstStyle/>
          <a:p>
            <a:fld id="{A9ECC5C3-AB39-B144-AAF5-28F142C249A1}" type="slidenum">
              <a:rPr lang="en-US" smtClean="0"/>
              <a:pPr/>
              <a:t>15</a:t>
            </a:fld>
            <a:endParaRPr lang="en-US"/>
          </a:p>
        </p:txBody>
      </p:sp>
    </p:spTree>
    <p:extLst>
      <p:ext uri="{BB962C8B-B14F-4D97-AF65-F5344CB8AC3E}">
        <p14:creationId xmlns:p14="http://schemas.microsoft.com/office/powerpoint/2010/main" val="41809984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a:t>Follow-up and analysis</a:t>
            </a:r>
          </a:p>
        </p:txBody>
      </p:sp>
      <p:sp>
        <p:nvSpPr>
          <p:cNvPr id="3" name="Content Placeholder 2"/>
          <p:cNvSpPr>
            <a:spLocks noGrp="1"/>
          </p:cNvSpPr>
          <p:nvPr>
            <p:ph idx="1"/>
          </p:nvPr>
        </p:nvSpPr>
        <p:spPr/>
        <p:txBody>
          <a:bodyPr>
            <a:normAutofit/>
          </a:bodyPr>
          <a:lstStyle/>
          <a:p>
            <a:r>
              <a:rPr lang="en-US" dirty="0" smtClean="0"/>
              <a:t>No follow-up beyond usual care</a:t>
            </a:r>
            <a:endParaRPr lang="en-US" dirty="0"/>
          </a:p>
          <a:p>
            <a:pPr lvl="1"/>
            <a:r>
              <a:rPr lang="en-US" dirty="0"/>
              <a:t>Residents linked to Medicare hospital claims and vital status records</a:t>
            </a:r>
          </a:p>
          <a:p>
            <a:r>
              <a:rPr lang="en-CA" dirty="0"/>
              <a:t>Vaccination data collected in aggregate from each participating home</a:t>
            </a:r>
          </a:p>
          <a:p>
            <a:endParaRPr lang="en-CA" dirty="0"/>
          </a:p>
          <a:p>
            <a:r>
              <a:rPr lang="en-CA" dirty="0"/>
              <a:t>All residents analyzed as if they received the assigned </a:t>
            </a:r>
            <a:r>
              <a:rPr lang="en-CA" dirty="0" smtClean="0"/>
              <a:t>vaccine (ITT)</a:t>
            </a:r>
            <a:endParaRPr lang="en-CA" dirty="0"/>
          </a:p>
        </p:txBody>
      </p:sp>
      <p:sp>
        <p:nvSpPr>
          <p:cNvPr id="4" name="Slide Number Placeholder 3"/>
          <p:cNvSpPr>
            <a:spLocks noGrp="1"/>
          </p:cNvSpPr>
          <p:nvPr>
            <p:ph type="sldNum" sz="quarter" idx="12"/>
          </p:nvPr>
        </p:nvSpPr>
        <p:spPr/>
        <p:txBody>
          <a:bodyPr/>
          <a:lstStyle/>
          <a:p>
            <a:fld id="{A9ECC5C3-AB39-B144-AAF5-28F142C249A1}" type="slidenum">
              <a:rPr lang="en-US" smtClean="0"/>
              <a:pPr/>
              <a:t>16</a:t>
            </a:fld>
            <a:endParaRPr lang="en-US"/>
          </a:p>
        </p:txBody>
      </p:sp>
    </p:spTree>
    <p:extLst>
      <p:ext uri="{BB962C8B-B14F-4D97-AF65-F5344CB8AC3E}">
        <p14:creationId xmlns:p14="http://schemas.microsoft.com/office/powerpoint/2010/main" val="42540416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a:grpSpLocks noChangeAspect="1"/>
          </p:cNvGrpSpPr>
          <p:nvPr/>
        </p:nvGrpSpPr>
        <p:grpSpPr>
          <a:xfrm>
            <a:off x="2331021" y="1069050"/>
            <a:ext cx="4338354" cy="3948641"/>
            <a:chOff x="2069356" y="207699"/>
            <a:chExt cx="5422951" cy="4935801"/>
          </a:xfrm>
        </p:grpSpPr>
        <p:pic>
          <p:nvPicPr>
            <p:cNvPr id="7" name="Picture 1"/>
            <p:cNvPicPr>
              <a:picLocks noChangeAspect="1"/>
            </p:cNvPicPr>
            <p:nvPr/>
          </p:nvPicPr>
          <p:blipFill>
            <a:blip r:embed="rId3" cstate="print"/>
            <a:srcRect/>
            <a:stretch>
              <a:fillRect/>
            </a:stretch>
          </p:blipFill>
          <p:spPr bwMode="auto">
            <a:xfrm>
              <a:off x="2069356" y="207699"/>
              <a:ext cx="5422951" cy="4935801"/>
            </a:xfrm>
            <a:prstGeom prst="rect">
              <a:avLst/>
            </a:prstGeom>
            <a:noFill/>
            <a:ln w="9525">
              <a:noFill/>
              <a:miter lim="800000"/>
              <a:headEnd/>
              <a:tailEnd/>
            </a:ln>
          </p:spPr>
        </p:pic>
        <p:cxnSp>
          <p:nvCxnSpPr>
            <p:cNvPr id="9" name="Straight Connector 8"/>
            <p:cNvCxnSpPr/>
            <p:nvPr/>
          </p:nvCxnSpPr>
          <p:spPr>
            <a:xfrm>
              <a:off x="4730620" y="970384"/>
              <a:ext cx="979715" cy="35456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710335" y="1324947"/>
              <a:ext cx="531845" cy="905069"/>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6055567" y="2230016"/>
              <a:ext cx="186613" cy="10356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5243804" y="3265714"/>
              <a:ext cx="811763" cy="671804"/>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4217437" y="3937518"/>
              <a:ext cx="1026367"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flipV="1">
              <a:off x="3415004" y="3265714"/>
              <a:ext cx="802433" cy="671804"/>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flipV="1">
              <a:off x="3237722" y="2230016"/>
              <a:ext cx="177282" cy="1035698"/>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3237722" y="1324947"/>
              <a:ext cx="531845" cy="905069"/>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3769567" y="970384"/>
              <a:ext cx="961053" cy="35456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grpSp>
      <p:sp>
        <p:nvSpPr>
          <p:cNvPr id="16" name="Title 15"/>
          <p:cNvSpPr>
            <a:spLocks noGrp="1"/>
          </p:cNvSpPr>
          <p:nvPr>
            <p:ph type="title"/>
          </p:nvPr>
        </p:nvSpPr>
        <p:spPr/>
        <p:txBody>
          <a:bodyPr>
            <a:normAutofit/>
          </a:bodyPr>
          <a:lstStyle/>
          <a:p>
            <a:r>
              <a:rPr lang="en-US"/>
              <a:t>How pragmatic is it?</a:t>
            </a:r>
            <a:endParaRPr lang="en-US" dirty="0"/>
          </a:p>
        </p:txBody>
      </p:sp>
      <p:sp>
        <p:nvSpPr>
          <p:cNvPr id="18" name="Content Placeholder 17"/>
          <p:cNvSpPr>
            <a:spLocks noGrp="1"/>
          </p:cNvSpPr>
          <p:nvPr>
            <p:ph idx="1"/>
          </p:nvPr>
        </p:nvSpPr>
        <p:spPr/>
        <p:txBody>
          <a:bodyPr/>
          <a:lstStyle/>
          <a:p>
            <a:pPr>
              <a:buNone/>
            </a:pPr>
            <a:r>
              <a:rPr lang="en-US" dirty="0"/>
              <a:t> </a:t>
            </a:r>
          </a:p>
        </p:txBody>
      </p:sp>
    </p:spTree>
    <p:extLst>
      <p:ext uri="{BB962C8B-B14F-4D97-AF65-F5344CB8AC3E}">
        <p14:creationId xmlns:p14="http://schemas.microsoft.com/office/powerpoint/2010/main" val="40991794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Influenza is the most common viral infection affecting older adults </a:t>
            </a:r>
          </a:p>
          <a:p>
            <a:r>
              <a:rPr lang="en-US" dirty="0"/>
              <a:t>Severity increases with age</a:t>
            </a:r>
          </a:p>
          <a:p>
            <a:r>
              <a:rPr lang="en-US" dirty="0"/>
              <a:t>Large burden of morbidity, mortality and health care costs </a:t>
            </a:r>
          </a:p>
          <a:p>
            <a:endParaRPr lang="en-US" dirty="0"/>
          </a:p>
          <a:p>
            <a:r>
              <a:rPr lang="en-US" dirty="0"/>
              <a:t>Influenza vaccination reduces risks of hospitalization and complications</a:t>
            </a:r>
          </a:p>
          <a:p>
            <a:r>
              <a:rPr lang="en-US" dirty="0"/>
              <a:t>Vaccine effectiveness decreases with age</a:t>
            </a:r>
          </a:p>
        </p:txBody>
      </p:sp>
      <p:sp>
        <p:nvSpPr>
          <p:cNvPr id="2" name="Title 1"/>
          <p:cNvSpPr>
            <a:spLocks noGrp="1"/>
          </p:cNvSpPr>
          <p:nvPr>
            <p:ph type="title"/>
          </p:nvPr>
        </p:nvSpPr>
        <p:spPr/>
        <p:txBody>
          <a:bodyPr>
            <a:normAutofit/>
          </a:bodyPr>
          <a:lstStyle/>
          <a:p>
            <a:r>
              <a:rPr lang="en-US" dirty="0" smtClean="0"/>
              <a:t>background</a:t>
            </a:r>
            <a:endParaRPr lang="en-US" dirty="0"/>
          </a:p>
        </p:txBody>
      </p:sp>
      <p:sp>
        <p:nvSpPr>
          <p:cNvPr id="4" name="Text Placeholder 3"/>
          <p:cNvSpPr>
            <a:spLocks noGrp="1"/>
          </p:cNvSpPr>
          <p:nvPr>
            <p:ph type="body" sz="quarter" idx="11"/>
          </p:nvPr>
        </p:nvSpPr>
        <p:spPr/>
        <p:txBody>
          <a:bodyPr/>
          <a:lstStyle/>
          <a:p>
            <a:pPr marL="0" indent="0">
              <a:buNone/>
            </a:pPr>
            <a:r>
              <a:rPr lang="en-CA" dirty="0" smtClean="0"/>
              <a:t> </a:t>
            </a:r>
            <a:endParaRPr lang="en-CA" dirty="0"/>
          </a:p>
        </p:txBody>
      </p:sp>
    </p:spTree>
    <p:extLst>
      <p:ext uri="{BB962C8B-B14F-4D97-AF65-F5344CB8AC3E}">
        <p14:creationId xmlns:p14="http://schemas.microsoft.com/office/powerpoint/2010/main" val="2519545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Phase I/II</a:t>
            </a:r>
          </a:p>
        </p:txBody>
      </p:sp>
      <p:sp>
        <p:nvSpPr>
          <p:cNvPr id="3" name="Content Placeholder 2"/>
          <p:cNvSpPr>
            <a:spLocks noGrp="1"/>
          </p:cNvSpPr>
          <p:nvPr>
            <p:ph idx="1"/>
          </p:nvPr>
        </p:nvSpPr>
        <p:spPr/>
        <p:txBody>
          <a:bodyPr>
            <a:normAutofit/>
          </a:bodyPr>
          <a:lstStyle/>
          <a:p>
            <a:pPr marL="0" indent="0">
              <a:buNone/>
            </a:pPr>
            <a:r>
              <a:rPr lang="en-CA" u="sng" dirty="0"/>
              <a:t>Couch et al. </a:t>
            </a:r>
            <a:r>
              <a:rPr lang="en-CA" i="1" u="sng" dirty="0"/>
              <a:t>Vaccine</a:t>
            </a:r>
            <a:r>
              <a:rPr lang="en-CA" u="sng" dirty="0"/>
              <a:t> (2007); </a:t>
            </a:r>
            <a:r>
              <a:rPr lang="fr-FR" u="sng" dirty="0" err="1"/>
              <a:t>Falsey</a:t>
            </a:r>
            <a:r>
              <a:rPr lang="fr-FR" u="sng" dirty="0"/>
              <a:t> et al. </a:t>
            </a:r>
            <a:r>
              <a:rPr lang="fr-FR" i="1" u="sng" dirty="0"/>
              <a:t>J Infect Dis </a:t>
            </a:r>
            <a:r>
              <a:rPr lang="fr-FR" u="sng" dirty="0"/>
              <a:t>(2009) </a:t>
            </a:r>
          </a:p>
          <a:p>
            <a:r>
              <a:rPr lang="en-CA" dirty="0"/>
              <a:t>Tested a new High Dose (HD) influenza vaccine</a:t>
            </a:r>
          </a:p>
          <a:p>
            <a:r>
              <a:rPr lang="en-CA" dirty="0"/>
              <a:t>Medically stable, ambulatory, adult volunteers ≥65 years </a:t>
            </a:r>
          </a:p>
          <a:p>
            <a:r>
              <a:rPr lang="en-CA" dirty="0"/>
              <a:t>Established safety and immunogenicity </a:t>
            </a:r>
          </a:p>
          <a:p>
            <a:r>
              <a:rPr lang="en-CA" dirty="0"/>
              <a:t>HD vaccine licensed for use “with a requirement to show clinical benefit”</a:t>
            </a:r>
          </a:p>
        </p:txBody>
      </p:sp>
      <p:sp>
        <p:nvSpPr>
          <p:cNvPr id="4" name="Slide Number Placeholder 3"/>
          <p:cNvSpPr>
            <a:spLocks noGrp="1"/>
          </p:cNvSpPr>
          <p:nvPr>
            <p:ph type="sldNum" sz="quarter" idx="12"/>
          </p:nvPr>
        </p:nvSpPr>
        <p:spPr/>
        <p:txBody>
          <a:bodyPr/>
          <a:lstStyle/>
          <a:p>
            <a:fld id="{A9ECC5C3-AB39-B144-AAF5-28F142C249A1}" type="slidenum">
              <a:rPr lang="en-US" smtClean="0"/>
              <a:pPr/>
              <a:t>3</a:t>
            </a:fld>
            <a:endParaRPr lang="en-US"/>
          </a:p>
        </p:txBody>
      </p:sp>
    </p:spTree>
    <p:extLst>
      <p:ext uri="{BB962C8B-B14F-4D97-AF65-F5344CB8AC3E}">
        <p14:creationId xmlns:p14="http://schemas.microsoft.com/office/powerpoint/2010/main" val="4290033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01172"/>
            <a:ext cx="7772400" cy="540000"/>
          </a:xfrm>
        </p:spPr>
        <p:txBody>
          <a:bodyPr/>
          <a:lstStyle/>
          <a:p>
            <a:r>
              <a:rPr lang="en-US" dirty="0"/>
              <a:t>Phase </a:t>
            </a:r>
            <a:r>
              <a:rPr lang="en-US" dirty="0" err="1"/>
              <a:t>iii</a:t>
            </a:r>
            <a:r>
              <a:rPr lang="en-US" cap="none" dirty="0" err="1"/>
              <a:t>b</a:t>
            </a:r>
            <a:r>
              <a:rPr lang="en-US" dirty="0"/>
              <a:t>/iv</a:t>
            </a:r>
            <a:endParaRPr lang="en-CA" dirty="0"/>
          </a:p>
        </p:txBody>
      </p:sp>
      <p:sp>
        <p:nvSpPr>
          <p:cNvPr id="3" name="Content Placeholder 2"/>
          <p:cNvSpPr>
            <a:spLocks noGrp="1"/>
          </p:cNvSpPr>
          <p:nvPr>
            <p:ph idx="1"/>
          </p:nvPr>
        </p:nvSpPr>
        <p:spPr/>
        <p:txBody>
          <a:bodyPr>
            <a:normAutofit/>
          </a:bodyPr>
          <a:lstStyle/>
          <a:p>
            <a:pPr marL="0" indent="0">
              <a:buNone/>
            </a:pPr>
            <a:r>
              <a:rPr lang="en-CA" u="sng" dirty="0" err="1"/>
              <a:t>DiazGranados</a:t>
            </a:r>
            <a:r>
              <a:rPr lang="en-CA" u="sng" dirty="0"/>
              <a:t> et al. </a:t>
            </a:r>
            <a:r>
              <a:rPr lang="en-CA" i="1" u="sng" dirty="0"/>
              <a:t>NEJM</a:t>
            </a:r>
            <a:r>
              <a:rPr lang="en-CA" u="sng" dirty="0"/>
              <a:t> (2014)</a:t>
            </a:r>
          </a:p>
          <a:p>
            <a:r>
              <a:rPr lang="en-CA" dirty="0" smtClean="0"/>
              <a:t>Individually </a:t>
            </a:r>
            <a:r>
              <a:rPr lang="en-CA" dirty="0"/>
              <a:t>randomized, double-blind trial </a:t>
            </a:r>
            <a:r>
              <a:rPr lang="en-CA" dirty="0" smtClean="0"/>
              <a:t>at 126 </a:t>
            </a:r>
            <a:r>
              <a:rPr lang="en-CA" dirty="0"/>
              <a:t>centers in US and Canada</a:t>
            </a:r>
          </a:p>
          <a:p>
            <a:r>
              <a:rPr lang="en-CA" dirty="0" smtClean="0"/>
              <a:t>N=32,000 </a:t>
            </a:r>
            <a:r>
              <a:rPr lang="en-CA" dirty="0"/>
              <a:t>adults ≥65 </a:t>
            </a:r>
            <a:r>
              <a:rPr lang="en-CA" dirty="0" err="1"/>
              <a:t>yrs</a:t>
            </a:r>
            <a:r>
              <a:rPr lang="en-CA" dirty="0"/>
              <a:t> with no acute illnesses </a:t>
            </a:r>
          </a:p>
          <a:p>
            <a:r>
              <a:rPr lang="en-CA" dirty="0" smtClean="0"/>
              <a:t>Significantly </a:t>
            </a:r>
            <a:r>
              <a:rPr lang="en-CA" dirty="0"/>
              <a:t>lower incidence of influenza and serious adverse </a:t>
            </a:r>
            <a:r>
              <a:rPr lang="en-CA" dirty="0" smtClean="0"/>
              <a:t>events</a:t>
            </a:r>
          </a:p>
          <a:p>
            <a:endParaRPr lang="en-CA" dirty="0"/>
          </a:p>
        </p:txBody>
      </p:sp>
      <p:sp>
        <p:nvSpPr>
          <p:cNvPr id="4" name="Slide Number Placeholder 3"/>
          <p:cNvSpPr>
            <a:spLocks noGrp="1"/>
          </p:cNvSpPr>
          <p:nvPr>
            <p:ph type="sldNum" sz="quarter" idx="12"/>
          </p:nvPr>
        </p:nvSpPr>
        <p:spPr/>
        <p:txBody>
          <a:bodyPr/>
          <a:lstStyle/>
          <a:p>
            <a:fld id="{A9ECC5C3-AB39-B144-AAF5-28F142C249A1}" type="slidenum">
              <a:rPr lang="en-US" smtClean="0"/>
              <a:pPr/>
              <a:t>4</a:t>
            </a:fld>
            <a:endParaRPr lang="en-US"/>
          </a:p>
        </p:txBody>
      </p:sp>
    </p:spTree>
    <p:extLst>
      <p:ext uri="{BB962C8B-B14F-4D97-AF65-F5344CB8AC3E}">
        <p14:creationId xmlns:p14="http://schemas.microsoft.com/office/powerpoint/2010/main" val="23708446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Exclusion criteria</a:t>
            </a:r>
            <a:endParaRPr lang="en-CA" dirty="0"/>
          </a:p>
        </p:txBody>
      </p:sp>
      <p:sp>
        <p:nvSpPr>
          <p:cNvPr id="7" name="Content Placeholder 6"/>
          <p:cNvSpPr>
            <a:spLocks noGrp="1"/>
          </p:cNvSpPr>
          <p:nvPr>
            <p:ph idx="1"/>
          </p:nvPr>
        </p:nvSpPr>
        <p:spPr/>
        <p:txBody>
          <a:bodyPr>
            <a:normAutofit fontScale="70000" lnSpcReduction="20000"/>
          </a:bodyPr>
          <a:lstStyle/>
          <a:p>
            <a:r>
              <a:rPr lang="en-CA" dirty="0"/>
              <a:t>An individual fulfilling </a:t>
            </a:r>
            <a:r>
              <a:rPr lang="en-CA" i="1" dirty="0"/>
              <a:t>any </a:t>
            </a:r>
            <a:r>
              <a:rPr lang="en-CA" dirty="0"/>
              <a:t>of the following criteria is to be excluded from trial enrollment: 1) Participation at the time of study enrollment (or in the 4 weeks preceding the trial vaccination), or planned participation during each year of the trial period, in another clinical trial investigating a vaccine, drug, medical device, or medical procedure; 2) Vaccination against influenza in the 6 months preceding the trial vaccination; 3) Systemic hypersensitivity to eggs, chicken proteins, or any of the vaccine components, or a history of a life-threatening reaction to </a:t>
            </a:r>
            <a:r>
              <a:rPr lang="en-CA" dirty="0" err="1"/>
              <a:t>Fluzone</a:t>
            </a:r>
            <a:r>
              <a:rPr lang="en-CA" dirty="0"/>
              <a:t> High- Dose or </a:t>
            </a:r>
            <a:r>
              <a:rPr lang="en-CA" dirty="0" err="1"/>
              <a:t>Fluzone</a:t>
            </a:r>
            <a:r>
              <a:rPr lang="en-CA" dirty="0"/>
              <a:t> vaccine or to a vaccine containing any of the same substances (the complete list of vaccine components is included in the Investigator’s Brochure and/or the package insert); 4) Personal history of </a:t>
            </a:r>
            <a:r>
              <a:rPr lang="en-CA" dirty="0" err="1"/>
              <a:t>Guillain-Barré</a:t>
            </a:r>
            <a:r>
              <a:rPr lang="en-CA" dirty="0"/>
              <a:t> syndrome; 5) Dementia or any other cognitive condition at a stage that could interfere with following the trial procedures; 6) Thrombocytopenia contraindicating IM vaccination, as judged by the investigator; 7) Bleeding disorder or receipt of anticoagulants in the 3 weeks preceding inclusion, contraindicating intramuscular vaccination, as judged by the investigator; 8) Current alcohol abuse or drug addiction; 9) Subject deprived of freedom by an administrative or court order, or in an emergency setting, or hospitalized involuntarily; 10) Identified as an Investigator or employee of the Investigator or study center with direct involvement in the proposed study, or identified as an immediate family member (i.e., parent, spouse, natural or adopted child) of the Investigator or employee with direct involvement in the proposed study; 11) Moderate or severe acute illness with or without fever (oral temperature &gt; 99.0ºF [&gt; 37.2ºC]). If this contraindication exists, vaccination will be deferred until the individual has been medically stable and/or afebrile (temperature ≤ 99.0ºF [≤ 37.2ºC]) for at least 24 hours; 12) Signs and symptoms of an acute infectious respiratory illness. If this exists, vaccination will be deferred until the symptoms resolve.</a:t>
            </a:r>
          </a:p>
        </p:txBody>
      </p:sp>
      <p:sp>
        <p:nvSpPr>
          <p:cNvPr id="5" name="Slide Number Placeholder 4"/>
          <p:cNvSpPr>
            <a:spLocks noGrp="1"/>
          </p:cNvSpPr>
          <p:nvPr>
            <p:ph type="sldNum" sz="quarter" idx="12"/>
          </p:nvPr>
        </p:nvSpPr>
        <p:spPr/>
        <p:txBody>
          <a:bodyPr/>
          <a:lstStyle/>
          <a:p>
            <a:fld id="{A9ECC5C3-AB39-B144-AAF5-28F142C249A1}" type="slidenum">
              <a:rPr lang="en-US" smtClean="0"/>
              <a:pPr/>
              <a:t>5</a:t>
            </a:fld>
            <a:endParaRPr lang="en-US"/>
          </a:p>
        </p:txBody>
      </p:sp>
      <p:sp>
        <p:nvSpPr>
          <p:cNvPr id="2" name="TextBox 1"/>
          <p:cNvSpPr txBox="1"/>
          <p:nvPr/>
        </p:nvSpPr>
        <p:spPr>
          <a:xfrm>
            <a:off x="3965717" y="2067346"/>
            <a:ext cx="755335" cy="1323439"/>
          </a:xfrm>
          <a:prstGeom prst="rect">
            <a:avLst/>
          </a:prstGeom>
          <a:noFill/>
        </p:spPr>
        <p:txBody>
          <a:bodyPr wrap="none" rtlCol="0">
            <a:spAutoFit/>
          </a:bodyPr>
          <a:lstStyle/>
          <a:p>
            <a:r>
              <a:rPr lang="en-CA" sz="8000" dirty="0">
                <a:solidFill>
                  <a:srgbClr val="C00000"/>
                </a:solidFill>
              </a:rPr>
              <a:t>?</a:t>
            </a:r>
          </a:p>
        </p:txBody>
      </p:sp>
    </p:spTree>
    <p:extLst>
      <p:ext uri="{BB962C8B-B14F-4D97-AF65-F5344CB8AC3E}">
        <p14:creationId xmlns:p14="http://schemas.microsoft.com/office/powerpoint/2010/main" val="3017672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Schedule of Follow-up</a:t>
            </a:r>
            <a:endParaRPr lang="en-CA" dirty="0"/>
          </a:p>
        </p:txBody>
      </p:sp>
      <p:sp>
        <p:nvSpPr>
          <p:cNvPr id="4" name="Slide Number Placeholder 3"/>
          <p:cNvSpPr>
            <a:spLocks noGrp="1"/>
          </p:cNvSpPr>
          <p:nvPr>
            <p:ph type="sldNum" sz="quarter" idx="12"/>
          </p:nvPr>
        </p:nvSpPr>
        <p:spPr/>
        <p:txBody>
          <a:bodyPr/>
          <a:lstStyle/>
          <a:p>
            <a:fld id="{A9ECC5C3-AB39-B144-AAF5-28F142C249A1}" type="slidenum">
              <a:rPr lang="en-US" smtClean="0"/>
              <a:pPr/>
              <a:t>6</a:t>
            </a:fld>
            <a:endParaRPr lang="en-US"/>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287" y="1068388"/>
            <a:ext cx="4236526" cy="3751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3627" y="1021710"/>
            <a:ext cx="5048250" cy="401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965717" y="2057407"/>
            <a:ext cx="470000" cy="1323439"/>
          </a:xfrm>
          <a:prstGeom prst="rect">
            <a:avLst/>
          </a:prstGeom>
          <a:noFill/>
        </p:spPr>
        <p:txBody>
          <a:bodyPr wrap="none" rtlCol="0">
            <a:spAutoFit/>
          </a:bodyPr>
          <a:lstStyle/>
          <a:p>
            <a:r>
              <a:rPr lang="en-CA" sz="8000" dirty="0">
                <a:solidFill>
                  <a:srgbClr val="C00000"/>
                </a:solidFill>
              </a:rPr>
              <a:t>!</a:t>
            </a:r>
          </a:p>
        </p:txBody>
      </p:sp>
    </p:spTree>
    <p:extLst>
      <p:ext uri="{BB962C8B-B14F-4D97-AF65-F5344CB8AC3E}">
        <p14:creationId xmlns:p14="http://schemas.microsoft.com/office/powerpoint/2010/main" val="3087973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Observational </a:t>
            </a:r>
            <a:r>
              <a:rPr lang="en-CA" dirty="0" smtClean="0"/>
              <a:t>study</a:t>
            </a:r>
            <a:endParaRPr lang="en-CA" dirty="0"/>
          </a:p>
        </p:txBody>
      </p:sp>
      <p:sp>
        <p:nvSpPr>
          <p:cNvPr id="3" name="Content Placeholder 2"/>
          <p:cNvSpPr>
            <a:spLocks noGrp="1"/>
          </p:cNvSpPr>
          <p:nvPr>
            <p:ph idx="1"/>
          </p:nvPr>
        </p:nvSpPr>
        <p:spPr/>
        <p:txBody>
          <a:bodyPr>
            <a:normAutofit/>
          </a:bodyPr>
          <a:lstStyle/>
          <a:p>
            <a:pPr marL="0" indent="0">
              <a:buNone/>
            </a:pPr>
            <a:r>
              <a:rPr lang="en-CA" u="sng" dirty="0" err="1"/>
              <a:t>Izurietta</a:t>
            </a:r>
            <a:r>
              <a:rPr lang="en-CA" u="sng" dirty="0"/>
              <a:t> (</a:t>
            </a:r>
            <a:r>
              <a:rPr lang="en-US" i="1" u="sng" dirty="0"/>
              <a:t>Lancet Infect Dis </a:t>
            </a:r>
            <a:r>
              <a:rPr lang="en-US" u="sng" dirty="0"/>
              <a:t>2015)</a:t>
            </a:r>
          </a:p>
          <a:p>
            <a:r>
              <a:rPr lang="en-CA" dirty="0"/>
              <a:t>Retrospective cohort study to examine influenza-related hospital visits and admissions in US Medicare beneficiaries who received HD or SD vaccines from community pharmacies</a:t>
            </a:r>
          </a:p>
          <a:p>
            <a:pPr lvl="1"/>
            <a:r>
              <a:rPr lang="en-CA" dirty="0"/>
              <a:t>HD (N=929,730) </a:t>
            </a:r>
          </a:p>
          <a:p>
            <a:pPr lvl="1"/>
            <a:r>
              <a:rPr lang="en-CA" dirty="0"/>
              <a:t>SD (N=1,615,545)</a:t>
            </a:r>
          </a:p>
          <a:p>
            <a:r>
              <a:rPr lang="en-CA" dirty="0"/>
              <a:t>HD significantly more effective than SD</a:t>
            </a:r>
          </a:p>
        </p:txBody>
      </p:sp>
      <p:sp>
        <p:nvSpPr>
          <p:cNvPr id="4" name="Slide Number Placeholder 3"/>
          <p:cNvSpPr>
            <a:spLocks noGrp="1"/>
          </p:cNvSpPr>
          <p:nvPr>
            <p:ph type="sldNum" sz="quarter" idx="12"/>
          </p:nvPr>
        </p:nvSpPr>
        <p:spPr/>
        <p:txBody>
          <a:bodyPr/>
          <a:lstStyle/>
          <a:p>
            <a:fld id="{A9ECC5C3-AB39-B144-AAF5-28F142C249A1}" type="slidenum">
              <a:rPr lang="en-US" smtClean="0"/>
              <a:pPr/>
              <a:t>7</a:t>
            </a:fld>
            <a:endParaRPr lang="en-US"/>
          </a:p>
        </p:txBody>
      </p:sp>
    </p:spTree>
    <p:extLst>
      <p:ext uri="{BB962C8B-B14F-4D97-AF65-F5344CB8AC3E}">
        <p14:creationId xmlns:p14="http://schemas.microsoft.com/office/powerpoint/2010/main" val="158021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Case </a:t>
            </a:r>
            <a:r>
              <a:rPr lang="en-US" dirty="0" smtClean="0"/>
              <a:t>example: the flue vaccine trial</a:t>
            </a:r>
            <a:endParaRPr lang="en-US" dirty="0"/>
          </a:p>
        </p:txBody>
      </p:sp>
      <p:sp>
        <p:nvSpPr>
          <p:cNvPr id="6" name="Text Placeholder 5"/>
          <p:cNvSpPr>
            <a:spLocks noGrp="1"/>
          </p:cNvSpPr>
          <p:nvPr>
            <p:ph type="body" sz="quarter" idx="11"/>
          </p:nvPr>
        </p:nvSpPr>
        <p:spPr/>
        <p:txBody>
          <a:bodyPr/>
          <a:lstStyle/>
          <a:p>
            <a:pPr marL="0" indent="0">
              <a:buNone/>
            </a:pPr>
            <a:r>
              <a:rPr lang="en-US" dirty="0"/>
              <a:t>  </a:t>
            </a:r>
          </a:p>
        </p:txBody>
      </p:sp>
      <p:sp>
        <p:nvSpPr>
          <p:cNvPr id="3" name="Slide Number Placeholder 2"/>
          <p:cNvSpPr>
            <a:spLocks noGrp="1"/>
          </p:cNvSpPr>
          <p:nvPr>
            <p:ph type="sldNum" sz="quarter" idx="12"/>
          </p:nvPr>
        </p:nvSpPr>
        <p:spPr/>
        <p:txBody>
          <a:bodyPr/>
          <a:lstStyle/>
          <a:p>
            <a:fld id="{76263DAB-C293-4A83-833F-63A9096F7E17}" type="slidenum">
              <a:rPr lang="en-US" smtClean="0"/>
              <a:pPr/>
              <a:t>8</a:t>
            </a:fld>
            <a:endParaRPr lang="en-US" dirty="0"/>
          </a:p>
        </p:txBody>
      </p:sp>
      <p:pic>
        <p:nvPicPr>
          <p:cNvPr id="94210" name="Picture 2"/>
          <p:cNvPicPr>
            <a:picLocks noChangeAspect="1" noChangeArrowheads="1"/>
          </p:cNvPicPr>
          <p:nvPr/>
        </p:nvPicPr>
        <p:blipFill>
          <a:blip r:embed="rId3"/>
          <a:srcRect/>
          <a:stretch>
            <a:fillRect/>
          </a:stretch>
        </p:blipFill>
        <p:spPr bwMode="auto">
          <a:xfrm>
            <a:off x="3072384" y="251156"/>
            <a:ext cx="6071616" cy="2560320"/>
          </a:xfrm>
          <a:prstGeom prst="rect">
            <a:avLst/>
          </a:prstGeom>
          <a:noFill/>
          <a:ln w="9525">
            <a:solidFill>
              <a:schemeClr val="accent1"/>
            </a:solidFill>
            <a:miter lim="800000"/>
            <a:headEnd/>
            <a:tailEnd/>
          </a:ln>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7334" y="2930166"/>
            <a:ext cx="6846666" cy="22133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89209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Case 2: The flue vaccine trial</a:t>
            </a:r>
            <a:endParaRPr lang="en-CA" dirty="0"/>
          </a:p>
        </p:txBody>
      </p:sp>
      <p:sp>
        <p:nvSpPr>
          <p:cNvPr id="3" name="Content Placeholder 2"/>
          <p:cNvSpPr>
            <a:spLocks noGrp="1"/>
          </p:cNvSpPr>
          <p:nvPr>
            <p:ph idx="1"/>
          </p:nvPr>
        </p:nvSpPr>
        <p:spPr/>
        <p:txBody>
          <a:bodyPr>
            <a:normAutofit/>
          </a:bodyPr>
          <a:lstStyle/>
          <a:p>
            <a:r>
              <a:rPr lang="en-US" b="1" dirty="0"/>
              <a:t>Aim</a:t>
            </a:r>
            <a:r>
              <a:rPr lang="en-US" dirty="0"/>
              <a:t>: Effectiveness of the HD flu vaccine in long-term care population</a:t>
            </a:r>
          </a:p>
          <a:p>
            <a:r>
              <a:rPr lang="en-US" b="1" dirty="0"/>
              <a:t>Design</a:t>
            </a:r>
            <a:r>
              <a:rPr lang="en-US" dirty="0"/>
              <a:t>: Pragmatic cluster randomized trial (2x2 factorial design)</a:t>
            </a:r>
          </a:p>
          <a:p>
            <a:r>
              <a:rPr lang="en-US" b="1" dirty="0"/>
              <a:t>Population: </a:t>
            </a:r>
            <a:r>
              <a:rPr lang="en-US" dirty="0"/>
              <a:t>823 nursing homes (53,008 long-stay residents)</a:t>
            </a:r>
          </a:p>
          <a:p>
            <a:r>
              <a:rPr lang="en-US" b="1" dirty="0"/>
              <a:t>Intervention: </a:t>
            </a:r>
            <a:r>
              <a:rPr lang="en-US" dirty="0"/>
              <a:t>(1) Nursing home leadership agreed to offer either HD or SD vaccine as the “standard of care” for residents; (2) Free staff vaccine</a:t>
            </a:r>
            <a:endParaRPr lang="en-CA" dirty="0"/>
          </a:p>
          <a:p>
            <a:r>
              <a:rPr lang="en-US" b="1" dirty="0"/>
              <a:t>Outcome: </a:t>
            </a:r>
            <a:r>
              <a:rPr lang="en-US" dirty="0"/>
              <a:t>Influenza-like illness hospitalization from Medicare claims</a:t>
            </a:r>
          </a:p>
          <a:p>
            <a:r>
              <a:rPr lang="en-CA" b="1" dirty="0"/>
              <a:t>Research ethics:</a:t>
            </a:r>
            <a:r>
              <a:rPr lang="en-CA" dirty="0"/>
              <a:t> Expedited IRB review with a waiver of resident informed consent</a:t>
            </a:r>
          </a:p>
          <a:p>
            <a:r>
              <a:rPr lang="en-US" b="1" dirty="0"/>
              <a:t>Results</a:t>
            </a:r>
            <a:r>
              <a:rPr lang="en-US" dirty="0"/>
              <a:t>: </a:t>
            </a:r>
            <a:r>
              <a:rPr lang="en-CA" b="1" dirty="0"/>
              <a:t> </a:t>
            </a:r>
            <a:r>
              <a:rPr lang="en-CA" dirty="0"/>
              <a:t>Hospitalization significantly lower in HD facilities</a:t>
            </a:r>
          </a:p>
        </p:txBody>
      </p:sp>
      <p:sp>
        <p:nvSpPr>
          <p:cNvPr id="4" name="Slide Number Placeholder 3"/>
          <p:cNvSpPr>
            <a:spLocks noGrp="1"/>
          </p:cNvSpPr>
          <p:nvPr>
            <p:ph type="sldNum" sz="quarter" idx="12"/>
          </p:nvPr>
        </p:nvSpPr>
        <p:spPr/>
        <p:txBody>
          <a:bodyPr/>
          <a:lstStyle/>
          <a:p>
            <a:fld id="{A9ECC5C3-AB39-B144-AAF5-28F142C249A1}" type="slidenum">
              <a:rPr lang="en-US" smtClean="0"/>
              <a:pPr/>
              <a:t>9</a:t>
            </a:fld>
            <a:endParaRPr lang="en-US"/>
          </a:p>
        </p:txBody>
      </p:sp>
    </p:spTree>
    <p:extLst>
      <p:ext uri="{BB962C8B-B14F-4D97-AF65-F5344CB8AC3E}">
        <p14:creationId xmlns:p14="http://schemas.microsoft.com/office/powerpoint/2010/main" val="1210260460"/>
      </p:ext>
    </p:extLst>
  </p:cSld>
  <p:clrMapOvr>
    <a:masterClrMapping/>
  </p:clrMapOvr>
  <p:timing>
    <p:tnLst>
      <p:par>
        <p:cTn id="1" dur="indefinite" restart="never" nodeType="tmRoot"/>
      </p:par>
    </p:tnLst>
  </p:timing>
</p:sld>
</file>

<file path=ppt/theme/theme1.xml><?xml version="1.0" encoding="utf-8"?>
<a:theme xmlns:a="http://schemas.openxmlformats.org/drawingml/2006/main" name="TOH_PPT_Template">
  <a:themeElements>
    <a:clrScheme name="Custom 12">
      <a:dk1>
        <a:srgbClr val="606164"/>
      </a:dk1>
      <a:lt1>
        <a:sysClr val="window" lastClr="FFFFFF"/>
      </a:lt1>
      <a:dk2>
        <a:srgbClr val="0033A0"/>
      </a:dk2>
      <a:lt2>
        <a:srgbClr val="00B2A9"/>
      </a:lt2>
      <a:accent1>
        <a:srgbClr val="898DA0"/>
      </a:accent1>
      <a:accent2>
        <a:srgbClr val="00B2A9"/>
      </a:accent2>
      <a:accent3>
        <a:srgbClr val="ED8B00"/>
      </a:accent3>
      <a:accent4>
        <a:srgbClr val="F3D03E"/>
      </a:accent4>
      <a:accent5>
        <a:srgbClr val="B9D3DC"/>
      </a:accent5>
      <a:accent6>
        <a:srgbClr val="78BE20"/>
      </a:accent6>
      <a:hlink>
        <a:srgbClr val="00B0A9"/>
      </a:hlink>
      <a:folHlink>
        <a:srgbClr val="ED8B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TOH_PPT_Template</Template>
  <TotalTime>15763</TotalTime>
  <Words>940</Words>
  <Application>Microsoft Office PowerPoint</Application>
  <PresentationFormat>On-screen Show (16:9)</PresentationFormat>
  <Paragraphs>109</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TOH_PPT_Template</vt:lpstr>
      <vt:lpstr>Ethical design and conduct of Pragmatic trials: the flu vaccine trial</vt:lpstr>
      <vt:lpstr>background</vt:lpstr>
      <vt:lpstr>Phase I/II</vt:lpstr>
      <vt:lpstr>Phase iiib/iv</vt:lpstr>
      <vt:lpstr>Exclusion criteria</vt:lpstr>
      <vt:lpstr>Schedule of Follow-up</vt:lpstr>
      <vt:lpstr>Observational study</vt:lpstr>
      <vt:lpstr>Case example: the flue vaccine trial</vt:lpstr>
      <vt:lpstr>Case 2: The flue vaccine trial</vt:lpstr>
      <vt:lpstr>Rationale for study design</vt:lpstr>
      <vt:lpstr>How pragmatic is it?</vt:lpstr>
      <vt:lpstr>Eligibility of nursing homes</vt:lpstr>
      <vt:lpstr>setting</vt:lpstr>
      <vt:lpstr>Eligibility &amp; recruitment of residents</vt:lpstr>
      <vt:lpstr>Organization, flexibility &amp; adherence</vt:lpstr>
      <vt:lpstr>Follow-up and analysis</vt:lpstr>
      <vt:lpstr>How pragmatic is it?</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Monica Taljaard</dc:creator>
  <cp:lastModifiedBy>Taljaard, Monica</cp:lastModifiedBy>
  <cp:revision>407</cp:revision>
  <cp:lastPrinted>2015-08-14T12:57:02Z</cp:lastPrinted>
  <dcterms:created xsi:type="dcterms:W3CDTF">2016-04-27T11:09:46Z</dcterms:created>
  <dcterms:modified xsi:type="dcterms:W3CDTF">2018-05-22T14:57:20Z</dcterms:modified>
</cp:coreProperties>
</file>